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59" r:id="rId2"/>
    <p:sldId id="374" r:id="rId3"/>
    <p:sldId id="369" r:id="rId4"/>
    <p:sldId id="371" r:id="rId5"/>
    <p:sldId id="365" r:id="rId6"/>
    <p:sldId id="367" r:id="rId7"/>
    <p:sldId id="373" r:id="rId8"/>
    <p:sldId id="304" r:id="rId9"/>
    <p:sldId id="317" r:id="rId10"/>
    <p:sldId id="380" r:id="rId11"/>
    <p:sldId id="323" r:id="rId12"/>
    <p:sldId id="353" r:id="rId13"/>
    <p:sldId id="354" r:id="rId14"/>
    <p:sldId id="328" r:id="rId15"/>
    <p:sldId id="344" r:id="rId16"/>
    <p:sldId id="345" r:id="rId17"/>
    <p:sldId id="346" r:id="rId18"/>
    <p:sldId id="358" r:id="rId19"/>
    <p:sldId id="265" r:id="rId20"/>
    <p:sldId id="285" r:id="rId21"/>
    <p:sldId id="379" r:id="rId22"/>
    <p:sldId id="273" r:id="rId23"/>
    <p:sldId id="377" r:id="rId24"/>
    <p:sldId id="289" r:id="rId25"/>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D4D"/>
    <a:srgbClr val="0000CC"/>
    <a:srgbClr val="D50101"/>
    <a:srgbClr val="DA0000"/>
    <a:srgbClr val="924C4C"/>
    <a:srgbClr val="896464"/>
    <a:srgbClr val="923D3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49" d="100"/>
          <a:sy n="49" d="100"/>
        </p:scale>
        <p:origin x="7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handoutMaster" Target="handoutMasters/handoutMaster1.xml" /><Relationship Id="rId30"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222BA727-3C27-CCB1-FC56-E5482360238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TW" altLang="en-US"/>
          </a:p>
        </p:txBody>
      </p:sp>
      <p:sp>
        <p:nvSpPr>
          <p:cNvPr id="3" name="日期版面配置區 2">
            <a:extLst>
              <a:ext uri="{FF2B5EF4-FFF2-40B4-BE49-F238E27FC236}">
                <a16:creationId xmlns:a16="http://schemas.microsoft.com/office/drawing/2014/main" id="{9252564F-4494-3A15-78F5-79D5D148ECD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EE53F8-154C-4907-9E31-9A86E1C0F453}" type="datetimeFigureOut">
              <a:rPr lang="zh-TW" altLang="en-US"/>
              <a:pPr>
                <a:defRPr/>
              </a:pPr>
              <a:t>2022/7/9</a:t>
            </a:fld>
            <a:endParaRPr lang="zh-TW" altLang="en-US"/>
          </a:p>
        </p:txBody>
      </p:sp>
      <p:sp>
        <p:nvSpPr>
          <p:cNvPr id="4" name="頁尾版面配置區 3">
            <a:extLst>
              <a:ext uri="{FF2B5EF4-FFF2-40B4-BE49-F238E27FC236}">
                <a16:creationId xmlns:a16="http://schemas.microsoft.com/office/drawing/2014/main" id="{F93925A9-863E-B0F7-2014-DEDC0A246024}"/>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TW" altLang="en-US"/>
          </a:p>
        </p:txBody>
      </p:sp>
      <p:sp>
        <p:nvSpPr>
          <p:cNvPr id="5" name="投影片編號版面配置區 4">
            <a:extLst>
              <a:ext uri="{FF2B5EF4-FFF2-40B4-BE49-F238E27FC236}">
                <a16:creationId xmlns:a16="http://schemas.microsoft.com/office/drawing/2014/main" id="{73A59890-82F1-FC5A-D90D-5007C3F28764}"/>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D614FD0-C4F2-4C25-BFF0-3DF56879D3A0}" type="slidenum">
              <a:rPr lang="zh-TW" altLang="en-US"/>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CF32F7A-59D9-D88E-A373-53DF32D0099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占位符 2">
            <a:extLst>
              <a:ext uri="{FF2B5EF4-FFF2-40B4-BE49-F238E27FC236}">
                <a16:creationId xmlns:a16="http://schemas.microsoft.com/office/drawing/2014/main" id="{F644EA7C-963A-348B-B6C2-2F7A7BEBC991}"/>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BD9D3DFB-72A3-43B3-8F44-9C247CC78414}" type="datetimeFigureOut">
              <a:rPr lang="zh-TW" altLang="en-US"/>
              <a:pPr>
                <a:defRPr/>
              </a:pPr>
              <a:t>2022/7/9</a:t>
            </a:fld>
            <a:endParaRPr lang="zh-TW" altLang="en-US"/>
          </a:p>
        </p:txBody>
      </p:sp>
      <p:sp>
        <p:nvSpPr>
          <p:cNvPr id="4" name="幻灯片图像占位符 3">
            <a:extLst>
              <a:ext uri="{FF2B5EF4-FFF2-40B4-BE49-F238E27FC236}">
                <a16:creationId xmlns:a16="http://schemas.microsoft.com/office/drawing/2014/main" id="{3763DB96-7BF0-D4E3-474B-497CED6F2A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备注占位符 4">
            <a:extLst>
              <a:ext uri="{FF2B5EF4-FFF2-40B4-BE49-F238E27FC236}">
                <a16:creationId xmlns:a16="http://schemas.microsoft.com/office/drawing/2014/main" id="{D766F375-DA5A-8447-1CDA-3C661C447D44}"/>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zh-TW" altLang="en-US" noProof="0"/>
          </a:p>
        </p:txBody>
      </p:sp>
      <p:sp>
        <p:nvSpPr>
          <p:cNvPr id="6" name="页脚占位符 5">
            <a:extLst>
              <a:ext uri="{FF2B5EF4-FFF2-40B4-BE49-F238E27FC236}">
                <a16:creationId xmlns:a16="http://schemas.microsoft.com/office/drawing/2014/main" id="{8E3CD5EC-EBDA-B451-6EDA-57F915102215}"/>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灯片编号占位符 6">
            <a:extLst>
              <a:ext uri="{FF2B5EF4-FFF2-40B4-BE49-F238E27FC236}">
                <a16:creationId xmlns:a16="http://schemas.microsoft.com/office/drawing/2014/main" id="{CA3D6D7B-67B6-9253-C9DC-537675037AEC}"/>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0194CC7-3B03-4178-A61A-5923FF6E9E1C}"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影像版面配置區 1">
            <a:extLst>
              <a:ext uri="{FF2B5EF4-FFF2-40B4-BE49-F238E27FC236}">
                <a16:creationId xmlns:a16="http://schemas.microsoft.com/office/drawing/2014/main" id="{1FCAC645-C012-6074-C8AC-4EC060A923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a:extLst>
              <a:ext uri="{FF2B5EF4-FFF2-40B4-BE49-F238E27FC236}">
                <a16:creationId xmlns:a16="http://schemas.microsoft.com/office/drawing/2014/main" id="{F4488152-09AA-3F89-5058-5424DD7059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3012" name="投影片編號版面配置區 3">
            <a:extLst>
              <a:ext uri="{FF2B5EF4-FFF2-40B4-BE49-F238E27FC236}">
                <a16:creationId xmlns:a16="http://schemas.microsoft.com/office/drawing/2014/main" id="{42CB684A-99CD-B08E-0F7E-FAFAF778B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BB56BBB-C7DE-4A10-A025-D87054A252D6}" type="slidenum">
              <a:rPr lang="en-ZA" altLang="zh-TW"/>
              <a:pPr/>
              <a:t>19</a:t>
            </a:fld>
            <a:endParaRPr lang="en-ZA"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影像版面配置區 1">
            <a:extLst>
              <a:ext uri="{FF2B5EF4-FFF2-40B4-BE49-F238E27FC236}">
                <a16:creationId xmlns:a16="http://schemas.microsoft.com/office/drawing/2014/main" id="{3B1C2AC0-8AC0-D429-4CB6-E2596804F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a:extLst>
              <a:ext uri="{FF2B5EF4-FFF2-40B4-BE49-F238E27FC236}">
                <a16:creationId xmlns:a16="http://schemas.microsoft.com/office/drawing/2014/main" id="{CFED09CF-4EB2-8EDA-6772-B86C2828F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5060" name="投影片編號版面配置區 3">
            <a:extLst>
              <a:ext uri="{FF2B5EF4-FFF2-40B4-BE49-F238E27FC236}">
                <a16:creationId xmlns:a16="http://schemas.microsoft.com/office/drawing/2014/main" id="{1F142DF5-B8A8-9918-58C5-E2300E8D1A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43FA912-9EDC-4C52-941D-B0D6F4B91D95}" type="slidenum">
              <a:rPr lang="en-ZA" altLang="zh-TW"/>
              <a:pPr/>
              <a:t>20</a:t>
            </a:fld>
            <a:endParaRPr lang="en-ZA"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影像版面配置區 1">
            <a:extLst>
              <a:ext uri="{FF2B5EF4-FFF2-40B4-BE49-F238E27FC236}">
                <a16:creationId xmlns:a16="http://schemas.microsoft.com/office/drawing/2014/main" id="{3C3647C0-B7F1-7610-0A3A-29A3110111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a:extLst>
              <a:ext uri="{FF2B5EF4-FFF2-40B4-BE49-F238E27FC236}">
                <a16:creationId xmlns:a16="http://schemas.microsoft.com/office/drawing/2014/main" id="{CC2182A6-ABA0-B84C-A1C6-DEEDE9D207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8132" name="投影片編號版面配置區 3">
            <a:extLst>
              <a:ext uri="{FF2B5EF4-FFF2-40B4-BE49-F238E27FC236}">
                <a16:creationId xmlns:a16="http://schemas.microsoft.com/office/drawing/2014/main" id="{81714DD4-62CE-F26A-F100-07F59BB647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4F4D474-881D-4189-883B-EBC1E1FA7F9A}" type="slidenum">
              <a:rPr lang="en-ZA" altLang="zh-TW"/>
              <a:pPr/>
              <a:t>22</a:t>
            </a:fld>
            <a:endParaRPr lang="en-ZA"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3DBF4333-E02D-5C60-DC2B-A465CBEC7F53}"/>
              </a:ext>
            </a:extLst>
          </p:cNvPr>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B22C1C59-4671-2E9A-8650-D07725F4D737}"/>
              </a:ext>
            </a:extLst>
          </p:cNvPr>
          <p:cNvSpPr>
            <a:spLocks noGrp="1"/>
          </p:cNvSpPr>
          <p:nvPr>
            <p:ph type="dt" sz="half" idx="10"/>
          </p:nvPr>
        </p:nvSpPr>
        <p:spPr/>
        <p:txBody>
          <a:bodyPr/>
          <a:lstStyle>
            <a:lvl1pPr>
              <a:defRPr/>
            </a:lvl1pPr>
          </a:lstStyle>
          <a:p>
            <a:pPr>
              <a:defRPr/>
            </a:pPr>
            <a:fld id="{2C63AA67-962D-408B-88A3-AE6AF2602412}" type="datetimeFigureOut">
              <a:rPr lang="en-US" altLang="zh-TW"/>
              <a:pPr>
                <a:defRPr/>
              </a:pPr>
              <a:t>7/9/2022</a:t>
            </a:fld>
            <a:endParaRPr lang="en-US" altLang="zh-TW"/>
          </a:p>
        </p:txBody>
      </p:sp>
      <p:sp>
        <p:nvSpPr>
          <p:cNvPr id="6" name="Footer Placeholder 4">
            <a:extLst>
              <a:ext uri="{FF2B5EF4-FFF2-40B4-BE49-F238E27FC236}">
                <a16:creationId xmlns:a16="http://schemas.microsoft.com/office/drawing/2014/main" id="{4F9C190A-3A16-6282-2E43-208C5F285F81}"/>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4EFEB7C6-E1A5-99C3-79B1-09427EDC023A}"/>
              </a:ext>
            </a:extLst>
          </p:cNvPr>
          <p:cNvSpPr>
            <a:spLocks noGrp="1"/>
          </p:cNvSpPr>
          <p:nvPr>
            <p:ph type="sldNum" sz="quarter" idx="12"/>
          </p:nvPr>
        </p:nvSpPr>
        <p:spPr>
          <a:xfrm>
            <a:off x="531813" y="4529138"/>
            <a:ext cx="779462" cy="365125"/>
          </a:xfrm>
        </p:spPr>
        <p:txBody>
          <a:bodyPr/>
          <a:lstStyle>
            <a:lvl1pPr>
              <a:defRPr/>
            </a:lvl1pPr>
          </a:lstStyle>
          <a:p>
            <a:fld id="{71688B19-B605-47C2-BB42-A1C11C9F119A}" type="slidenum">
              <a:rPr lang="en-US" altLang="zh-TW"/>
              <a:pPr/>
              <a:t>‹#›</a:t>
            </a:fld>
            <a:endParaRPr lang="en-US" altLang="zh-TW"/>
          </a:p>
        </p:txBody>
      </p:sp>
    </p:spTree>
    <p:extLst>
      <p:ext uri="{BB962C8B-B14F-4D97-AF65-F5344CB8AC3E}">
        <p14:creationId xmlns:p14="http://schemas.microsoft.com/office/powerpoint/2010/main" val="283392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D79D2D9-A587-151A-1A0E-794F26DA9579}"/>
              </a:ext>
            </a:extLst>
          </p:cNvPr>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13C43383-EE20-ACA1-2B45-F021E427E0A9}"/>
              </a:ext>
            </a:extLst>
          </p:cNvPr>
          <p:cNvSpPr>
            <a:spLocks noGrp="1"/>
          </p:cNvSpPr>
          <p:nvPr>
            <p:ph type="dt" sz="half" idx="10"/>
          </p:nvPr>
        </p:nvSpPr>
        <p:spPr/>
        <p:txBody>
          <a:bodyPr/>
          <a:lstStyle>
            <a:lvl1pPr>
              <a:defRPr/>
            </a:lvl1pPr>
          </a:lstStyle>
          <a:p>
            <a:pPr>
              <a:defRPr/>
            </a:pPr>
            <a:fld id="{36EE92C3-439C-4E37-90A1-053709C6A2B3}" type="datetimeFigureOut">
              <a:rPr lang="en-US" altLang="zh-TW"/>
              <a:pPr>
                <a:defRPr/>
              </a:pPr>
              <a:t>7/9/2022</a:t>
            </a:fld>
            <a:endParaRPr lang="en-US" altLang="zh-TW"/>
          </a:p>
        </p:txBody>
      </p:sp>
      <p:sp>
        <p:nvSpPr>
          <p:cNvPr id="6" name="Footer Placeholder 4">
            <a:extLst>
              <a:ext uri="{FF2B5EF4-FFF2-40B4-BE49-F238E27FC236}">
                <a16:creationId xmlns:a16="http://schemas.microsoft.com/office/drawing/2014/main" id="{126BD8E2-75E8-8DC6-3389-411F8B1D2AEA}"/>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AD8E8D6D-6AD1-2D20-A459-1F57C6F9B475}"/>
              </a:ext>
            </a:extLst>
          </p:cNvPr>
          <p:cNvSpPr>
            <a:spLocks noGrp="1"/>
          </p:cNvSpPr>
          <p:nvPr>
            <p:ph type="sldNum" sz="quarter" idx="12"/>
          </p:nvPr>
        </p:nvSpPr>
        <p:spPr>
          <a:xfrm>
            <a:off x="531813" y="3244850"/>
            <a:ext cx="779462" cy="365125"/>
          </a:xfrm>
        </p:spPr>
        <p:txBody>
          <a:bodyPr/>
          <a:lstStyle>
            <a:lvl1pPr>
              <a:defRPr/>
            </a:lvl1pPr>
          </a:lstStyle>
          <a:p>
            <a:fld id="{B7B8ABFE-C501-4B96-8CBE-D6FDEB8CA366}" type="slidenum">
              <a:rPr lang="en-US" altLang="zh-TW"/>
              <a:pPr/>
              <a:t>‹#›</a:t>
            </a:fld>
            <a:endParaRPr lang="en-US" altLang="zh-TW"/>
          </a:p>
        </p:txBody>
      </p:sp>
    </p:spTree>
    <p:extLst>
      <p:ext uri="{BB962C8B-B14F-4D97-AF65-F5344CB8AC3E}">
        <p14:creationId xmlns:p14="http://schemas.microsoft.com/office/powerpoint/2010/main" val="330566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0208E28-DCAC-FF81-4565-0A990E87E2D5}"/>
              </a:ext>
            </a:extLst>
          </p:cNvPr>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extBox 13">
            <a:extLst>
              <a:ext uri="{FF2B5EF4-FFF2-40B4-BE49-F238E27FC236}">
                <a16:creationId xmlns:a16="http://schemas.microsoft.com/office/drawing/2014/main" id="{48B81D34-7AA6-CA8B-0707-468EAD6A9C86}"/>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zh-TW" sz="8000">
                <a:solidFill>
                  <a:schemeClr val="accent1"/>
                </a:solidFill>
                <a:latin typeface="Arial" panose="020B0604020202020204" pitchFamily="34" charset="0"/>
                <a:ea typeface="新細明體" panose="02020500000000000000" pitchFamily="18" charset="-120"/>
              </a:rPr>
              <a:t>“</a:t>
            </a:r>
          </a:p>
        </p:txBody>
      </p:sp>
      <p:sp>
        <p:nvSpPr>
          <p:cNvPr id="6" name="TextBox 14">
            <a:extLst>
              <a:ext uri="{FF2B5EF4-FFF2-40B4-BE49-F238E27FC236}">
                <a16:creationId xmlns:a16="http://schemas.microsoft.com/office/drawing/2014/main" id="{FC97243C-E700-4294-D02D-691CB7889836}"/>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zh-TW" sz="8000">
                <a:solidFill>
                  <a:schemeClr val="accent1"/>
                </a:solidFill>
                <a:latin typeface="Arial" panose="020B0604020202020204" pitchFamily="34" charset="0"/>
                <a:ea typeface="新細明體" panose="02020500000000000000" pitchFamily="18" charset="-12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7" name="Date Placeholder 3">
            <a:extLst>
              <a:ext uri="{FF2B5EF4-FFF2-40B4-BE49-F238E27FC236}">
                <a16:creationId xmlns:a16="http://schemas.microsoft.com/office/drawing/2014/main" id="{C44D598B-0138-D7F9-2E58-FAC05DA92A82}"/>
              </a:ext>
            </a:extLst>
          </p:cNvPr>
          <p:cNvSpPr>
            <a:spLocks noGrp="1"/>
          </p:cNvSpPr>
          <p:nvPr>
            <p:ph type="dt" sz="half" idx="14"/>
          </p:nvPr>
        </p:nvSpPr>
        <p:spPr/>
        <p:txBody>
          <a:bodyPr/>
          <a:lstStyle>
            <a:lvl1pPr>
              <a:defRPr/>
            </a:lvl1pPr>
          </a:lstStyle>
          <a:p>
            <a:pPr>
              <a:defRPr/>
            </a:pPr>
            <a:fld id="{926523A3-A3B1-4AE9-A43A-AAEB30F40C15}" type="datetimeFigureOut">
              <a:rPr lang="en-US" altLang="zh-TW"/>
              <a:pPr>
                <a:defRPr/>
              </a:pPr>
              <a:t>7/9/2022</a:t>
            </a:fld>
            <a:endParaRPr lang="en-US" altLang="zh-TW"/>
          </a:p>
        </p:txBody>
      </p:sp>
      <p:sp>
        <p:nvSpPr>
          <p:cNvPr id="8" name="Footer Placeholder 4">
            <a:extLst>
              <a:ext uri="{FF2B5EF4-FFF2-40B4-BE49-F238E27FC236}">
                <a16:creationId xmlns:a16="http://schemas.microsoft.com/office/drawing/2014/main" id="{C47C327A-EAD2-9CDA-083B-F8B7F729FB57}"/>
              </a:ext>
            </a:extLst>
          </p:cNvPr>
          <p:cNvSpPr>
            <a:spLocks noGrp="1"/>
          </p:cNvSpPr>
          <p:nvPr>
            <p:ph type="ftr" sz="quarter" idx="15"/>
          </p:nvPr>
        </p:nvSpPr>
        <p:spPr/>
        <p:txBody>
          <a:bodyPr/>
          <a:lstStyle>
            <a:lvl1pPr>
              <a:defRPr/>
            </a:lvl1pPr>
          </a:lstStyle>
          <a:p>
            <a:pPr>
              <a:defRPr/>
            </a:pPr>
            <a:endParaRPr lang="en-US" altLang="zh-TW"/>
          </a:p>
        </p:txBody>
      </p:sp>
      <p:sp>
        <p:nvSpPr>
          <p:cNvPr id="9" name="Slide Number Placeholder 5">
            <a:extLst>
              <a:ext uri="{FF2B5EF4-FFF2-40B4-BE49-F238E27FC236}">
                <a16:creationId xmlns:a16="http://schemas.microsoft.com/office/drawing/2014/main" id="{BA4D34B1-5906-0936-1CDC-3A0A42F68487}"/>
              </a:ext>
            </a:extLst>
          </p:cNvPr>
          <p:cNvSpPr>
            <a:spLocks noGrp="1"/>
          </p:cNvSpPr>
          <p:nvPr>
            <p:ph type="sldNum" sz="quarter" idx="16"/>
          </p:nvPr>
        </p:nvSpPr>
        <p:spPr>
          <a:xfrm>
            <a:off x="531813" y="3244850"/>
            <a:ext cx="779462" cy="365125"/>
          </a:xfrm>
        </p:spPr>
        <p:txBody>
          <a:bodyPr/>
          <a:lstStyle>
            <a:lvl1pPr>
              <a:defRPr/>
            </a:lvl1pPr>
          </a:lstStyle>
          <a:p>
            <a:fld id="{4FBCC3D7-8F79-4B50-A268-B939A87A23C7}" type="slidenum">
              <a:rPr lang="en-US" altLang="zh-TW"/>
              <a:pPr/>
              <a:t>‹#›</a:t>
            </a:fld>
            <a:endParaRPr lang="en-US" altLang="zh-TW"/>
          </a:p>
        </p:txBody>
      </p:sp>
    </p:spTree>
    <p:extLst>
      <p:ext uri="{BB962C8B-B14F-4D97-AF65-F5344CB8AC3E}">
        <p14:creationId xmlns:p14="http://schemas.microsoft.com/office/powerpoint/2010/main" val="104284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856137DB-3083-6CFB-8F03-7ECA8F80AB50}"/>
              </a:ext>
            </a:extLst>
          </p:cNvPr>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5" name="Date Placeholder 4">
            <a:extLst>
              <a:ext uri="{FF2B5EF4-FFF2-40B4-BE49-F238E27FC236}">
                <a16:creationId xmlns:a16="http://schemas.microsoft.com/office/drawing/2014/main" id="{18053369-9F9C-0633-2E16-31896A882E0C}"/>
              </a:ext>
            </a:extLst>
          </p:cNvPr>
          <p:cNvSpPr>
            <a:spLocks noGrp="1"/>
          </p:cNvSpPr>
          <p:nvPr>
            <p:ph type="dt" sz="half" idx="10"/>
          </p:nvPr>
        </p:nvSpPr>
        <p:spPr/>
        <p:txBody>
          <a:bodyPr/>
          <a:lstStyle>
            <a:lvl1pPr>
              <a:defRPr/>
            </a:lvl1pPr>
          </a:lstStyle>
          <a:p>
            <a:pPr>
              <a:defRPr/>
            </a:pPr>
            <a:fld id="{BC50E82F-1EA2-44ED-BAFA-CD828CA48088}" type="datetimeFigureOut">
              <a:rPr lang="en-US" altLang="zh-TW"/>
              <a:pPr>
                <a:defRPr/>
              </a:pPr>
              <a:t>7/9/2022</a:t>
            </a:fld>
            <a:endParaRPr lang="en-US" altLang="zh-TW"/>
          </a:p>
        </p:txBody>
      </p:sp>
      <p:sp>
        <p:nvSpPr>
          <p:cNvPr id="6" name="Footer Placeholder 5">
            <a:extLst>
              <a:ext uri="{FF2B5EF4-FFF2-40B4-BE49-F238E27FC236}">
                <a16:creationId xmlns:a16="http://schemas.microsoft.com/office/drawing/2014/main" id="{7D8E8487-C1FF-197A-3B2A-D97E6F8079C1}"/>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6">
            <a:extLst>
              <a:ext uri="{FF2B5EF4-FFF2-40B4-BE49-F238E27FC236}">
                <a16:creationId xmlns:a16="http://schemas.microsoft.com/office/drawing/2014/main" id="{063D93DA-DD61-7931-C445-13E29B88D5F5}"/>
              </a:ext>
            </a:extLst>
          </p:cNvPr>
          <p:cNvSpPr>
            <a:spLocks noGrp="1"/>
          </p:cNvSpPr>
          <p:nvPr>
            <p:ph type="sldNum" sz="quarter" idx="12"/>
          </p:nvPr>
        </p:nvSpPr>
        <p:spPr>
          <a:xfrm>
            <a:off x="531813" y="4983163"/>
            <a:ext cx="779462" cy="365125"/>
          </a:xfrm>
        </p:spPr>
        <p:txBody>
          <a:bodyPr/>
          <a:lstStyle>
            <a:lvl1pPr>
              <a:defRPr/>
            </a:lvl1pPr>
          </a:lstStyle>
          <a:p>
            <a:fld id="{EDF01973-9EFB-49F3-A752-BD8A9C4435D5}" type="slidenum">
              <a:rPr lang="en-US" altLang="zh-TW"/>
              <a:pPr/>
              <a:t>‹#›</a:t>
            </a:fld>
            <a:endParaRPr lang="en-US" altLang="zh-TW"/>
          </a:p>
        </p:txBody>
      </p:sp>
    </p:spTree>
    <p:extLst>
      <p:ext uri="{BB962C8B-B14F-4D97-AF65-F5344CB8AC3E}">
        <p14:creationId xmlns:p14="http://schemas.microsoft.com/office/powerpoint/2010/main" val="2048797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ABDD002C-B4D4-CC3B-2348-B71613E6B8F8}"/>
              </a:ext>
            </a:extLst>
          </p:cNvPr>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extBox 16">
            <a:extLst>
              <a:ext uri="{FF2B5EF4-FFF2-40B4-BE49-F238E27FC236}">
                <a16:creationId xmlns:a16="http://schemas.microsoft.com/office/drawing/2014/main" id="{44CF7572-780B-89AF-8AF9-830E6D5E3548}"/>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zh-TW" sz="8000">
                <a:solidFill>
                  <a:schemeClr val="accent1"/>
                </a:solidFill>
                <a:latin typeface="Arial" panose="020B0604020202020204" pitchFamily="34" charset="0"/>
                <a:ea typeface="新細明體" panose="02020500000000000000" pitchFamily="18" charset="-120"/>
              </a:rPr>
              <a:t>“</a:t>
            </a:r>
          </a:p>
        </p:txBody>
      </p:sp>
      <p:sp>
        <p:nvSpPr>
          <p:cNvPr id="5" name="TextBox 17">
            <a:extLst>
              <a:ext uri="{FF2B5EF4-FFF2-40B4-BE49-F238E27FC236}">
                <a16:creationId xmlns:a16="http://schemas.microsoft.com/office/drawing/2014/main" id="{4B80A50F-B4D8-2825-1507-1701E149F46C}"/>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zh-TW" sz="8000">
                <a:solidFill>
                  <a:schemeClr val="accent1"/>
                </a:solidFill>
                <a:latin typeface="Arial" panose="020B0604020202020204" pitchFamily="34" charset="0"/>
                <a:ea typeface="新細明體" panose="02020500000000000000" pitchFamily="18" charset="-12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1CE992F-8CB7-5FBA-D9D5-0DED22903B48}"/>
              </a:ext>
            </a:extLst>
          </p:cNvPr>
          <p:cNvSpPr>
            <a:spLocks noGrp="1"/>
          </p:cNvSpPr>
          <p:nvPr>
            <p:ph type="dt" sz="half" idx="14"/>
          </p:nvPr>
        </p:nvSpPr>
        <p:spPr/>
        <p:txBody>
          <a:bodyPr/>
          <a:lstStyle>
            <a:lvl1pPr>
              <a:defRPr/>
            </a:lvl1pPr>
          </a:lstStyle>
          <a:p>
            <a:pPr>
              <a:defRPr/>
            </a:pPr>
            <a:fld id="{2C4E0FC0-D993-4323-B8F6-6B4FD164C0D3}" type="datetimeFigureOut">
              <a:rPr lang="en-US" altLang="zh-TW"/>
              <a:pPr>
                <a:defRPr/>
              </a:pPr>
              <a:t>7/9/2022</a:t>
            </a:fld>
            <a:endParaRPr lang="en-US" altLang="zh-TW"/>
          </a:p>
        </p:txBody>
      </p:sp>
      <p:sp>
        <p:nvSpPr>
          <p:cNvPr id="7" name="Footer Placeholder 5">
            <a:extLst>
              <a:ext uri="{FF2B5EF4-FFF2-40B4-BE49-F238E27FC236}">
                <a16:creationId xmlns:a16="http://schemas.microsoft.com/office/drawing/2014/main" id="{E3821A2F-F67A-EDD4-F08B-81C07634DE34}"/>
              </a:ext>
            </a:extLst>
          </p:cNvPr>
          <p:cNvSpPr>
            <a:spLocks noGrp="1"/>
          </p:cNvSpPr>
          <p:nvPr>
            <p:ph type="ftr" sz="quarter" idx="15"/>
          </p:nvPr>
        </p:nvSpPr>
        <p:spPr/>
        <p:txBody>
          <a:bodyPr/>
          <a:lstStyle>
            <a:lvl1pPr>
              <a:defRPr/>
            </a:lvl1pPr>
          </a:lstStyle>
          <a:p>
            <a:pPr>
              <a:defRPr/>
            </a:pPr>
            <a:endParaRPr lang="en-US" altLang="zh-TW"/>
          </a:p>
        </p:txBody>
      </p:sp>
      <p:sp>
        <p:nvSpPr>
          <p:cNvPr id="8" name="Slide Number Placeholder 6">
            <a:extLst>
              <a:ext uri="{FF2B5EF4-FFF2-40B4-BE49-F238E27FC236}">
                <a16:creationId xmlns:a16="http://schemas.microsoft.com/office/drawing/2014/main" id="{0FD8C110-DB1F-D4D2-A3F1-BD48F254C0D6}"/>
              </a:ext>
            </a:extLst>
          </p:cNvPr>
          <p:cNvSpPr>
            <a:spLocks noGrp="1"/>
          </p:cNvSpPr>
          <p:nvPr>
            <p:ph type="sldNum" sz="quarter" idx="16"/>
          </p:nvPr>
        </p:nvSpPr>
        <p:spPr>
          <a:xfrm>
            <a:off x="531813" y="4983163"/>
            <a:ext cx="779462" cy="365125"/>
          </a:xfrm>
        </p:spPr>
        <p:txBody>
          <a:bodyPr/>
          <a:lstStyle>
            <a:lvl1pPr>
              <a:defRPr/>
            </a:lvl1pPr>
          </a:lstStyle>
          <a:p>
            <a:fld id="{52C25DFB-B9F9-46D9-8836-3EE8871E3279}" type="slidenum">
              <a:rPr lang="en-US" altLang="zh-TW"/>
              <a:pPr/>
              <a:t>‹#›</a:t>
            </a:fld>
            <a:endParaRPr lang="en-US" altLang="zh-TW"/>
          </a:p>
        </p:txBody>
      </p:sp>
    </p:spTree>
    <p:extLst>
      <p:ext uri="{BB962C8B-B14F-4D97-AF65-F5344CB8AC3E}">
        <p14:creationId xmlns:p14="http://schemas.microsoft.com/office/powerpoint/2010/main" val="407347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E92A0FD-C796-BC37-C0B7-84C16E082A55}"/>
              </a:ext>
            </a:extLst>
          </p:cNvPr>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5" name="Date Placeholder 4">
            <a:extLst>
              <a:ext uri="{FF2B5EF4-FFF2-40B4-BE49-F238E27FC236}">
                <a16:creationId xmlns:a16="http://schemas.microsoft.com/office/drawing/2014/main" id="{D740696C-F6A8-410C-8B64-A70A3DF61E57}"/>
              </a:ext>
            </a:extLst>
          </p:cNvPr>
          <p:cNvSpPr>
            <a:spLocks noGrp="1"/>
          </p:cNvSpPr>
          <p:nvPr>
            <p:ph type="dt" sz="half" idx="14"/>
          </p:nvPr>
        </p:nvSpPr>
        <p:spPr/>
        <p:txBody>
          <a:bodyPr/>
          <a:lstStyle>
            <a:lvl1pPr>
              <a:defRPr/>
            </a:lvl1pPr>
          </a:lstStyle>
          <a:p>
            <a:pPr>
              <a:defRPr/>
            </a:pPr>
            <a:fld id="{1DA6D858-5BEB-4C00-B941-6D44B9913865}" type="datetimeFigureOut">
              <a:rPr lang="en-US" altLang="zh-TW"/>
              <a:pPr>
                <a:defRPr/>
              </a:pPr>
              <a:t>7/9/2022</a:t>
            </a:fld>
            <a:endParaRPr lang="en-US" altLang="zh-TW"/>
          </a:p>
        </p:txBody>
      </p:sp>
      <p:sp>
        <p:nvSpPr>
          <p:cNvPr id="6" name="Footer Placeholder 5">
            <a:extLst>
              <a:ext uri="{FF2B5EF4-FFF2-40B4-BE49-F238E27FC236}">
                <a16:creationId xmlns:a16="http://schemas.microsoft.com/office/drawing/2014/main" id="{BBDB4016-BBFA-63BB-7B13-B45CA695DACD}"/>
              </a:ext>
            </a:extLst>
          </p:cNvPr>
          <p:cNvSpPr>
            <a:spLocks noGrp="1"/>
          </p:cNvSpPr>
          <p:nvPr>
            <p:ph type="ftr" sz="quarter" idx="15"/>
          </p:nvPr>
        </p:nvSpPr>
        <p:spPr/>
        <p:txBody>
          <a:bodyPr/>
          <a:lstStyle>
            <a:lvl1pPr>
              <a:defRPr/>
            </a:lvl1pPr>
          </a:lstStyle>
          <a:p>
            <a:pPr>
              <a:defRPr/>
            </a:pPr>
            <a:endParaRPr lang="en-US" altLang="zh-TW"/>
          </a:p>
        </p:txBody>
      </p:sp>
      <p:sp>
        <p:nvSpPr>
          <p:cNvPr id="7" name="Slide Number Placeholder 6">
            <a:extLst>
              <a:ext uri="{FF2B5EF4-FFF2-40B4-BE49-F238E27FC236}">
                <a16:creationId xmlns:a16="http://schemas.microsoft.com/office/drawing/2014/main" id="{4D341FDB-AD32-C1B8-2C1F-2CCE681A3B76}"/>
              </a:ext>
            </a:extLst>
          </p:cNvPr>
          <p:cNvSpPr>
            <a:spLocks noGrp="1"/>
          </p:cNvSpPr>
          <p:nvPr>
            <p:ph type="sldNum" sz="quarter" idx="16"/>
          </p:nvPr>
        </p:nvSpPr>
        <p:spPr>
          <a:xfrm>
            <a:off x="531813" y="4983163"/>
            <a:ext cx="779462" cy="365125"/>
          </a:xfrm>
        </p:spPr>
        <p:txBody>
          <a:bodyPr/>
          <a:lstStyle>
            <a:lvl1pPr>
              <a:defRPr/>
            </a:lvl1pPr>
          </a:lstStyle>
          <a:p>
            <a:fld id="{482CB862-3356-422E-8223-EADA75AE52D8}" type="slidenum">
              <a:rPr lang="en-US" altLang="zh-TW"/>
              <a:pPr/>
              <a:t>‹#›</a:t>
            </a:fld>
            <a:endParaRPr lang="en-US" altLang="zh-TW"/>
          </a:p>
        </p:txBody>
      </p:sp>
    </p:spTree>
    <p:extLst>
      <p:ext uri="{BB962C8B-B14F-4D97-AF65-F5344CB8AC3E}">
        <p14:creationId xmlns:p14="http://schemas.microsoft.com/office/powerpoint/2010/main" val="2480792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472F77B-5342-5F21-CBEE-BB9B3147A634}"/>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416C460-A2D8-EB0F-9791-13E4921B386D}"/>
              </a:ext>
            </a:extLst>
          </p:cNvPr>
          <p:cNvSpPr>
            <a:spLocks noGrp="1"/>
          </p:cNvSpPr>
          <p:nvPr>
            <p:ph type="dt" sz="half" idx="10"/>
          </p:nvPr>
        </p:nvSpPr>
        <p:spPr/>
        <p:txBody>
          <a:bodyPr/>
          <a:lstStyle>
            <a:lvl1pPr>
              <a:defRPr/>
            </a:lvl1pPr>
          </a:lstStyle>
          <a:p>
            <a:pPr>
              <a:defRPr/>
            </a:pPr>
            <a:fld id="{71599F82-1D7A-4166-BB65-A04EB12E3CC1}" type="datetimeFigureOut">
              <a:rPr lang="en-US" altLang="zh-TW"/>
              <a:pPr>
                <a:defRPr/>
              </a:pPr>
              <a:t>7/9/2022</a:t>
            </a:fld>
            <a:endParaRPr lang="en-US" altLang="zh-TW"/>
          </a:p>
        </p:txBody>
      </p:sp>
      <p:sp>
        <p:nvSpPr>
          <p:cNvPr id="6" name="Footer Placeholder 4">
            <a:extLst>
              <a:ext uri="{FF2B5EF4-FFF2-40B4-BE49-F238E27FC236}">
                <a16:creationId xmlns:a16="http://schemas.microsoft.com/office/drawing/2014/main" id="{4FE34080-1EAA-E623-6578-4981AD2D9A74}"/>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22716910-D33F-E78E-7410-1B4D0C18FD87}"/>
              </a:ext>
            </a:extLst>
          </p:cNvPr>
          <p:cNvSpPr>
            <a:spLocks noGrp="1"/>
          </p:cNvSpPr>
          <p:nvPr>
            <p:ph type="sldNum" sz="quarter" idx="12"/>
          </p:nvPr>
        </p:nvSpPr>
        <p:spPr/>
        <p:txBody>
          <a:bodyPr/>
          <a:lstStyle>
            <a:lvl1pPr>
              <a:defRPr/>
            </a:lvl1pPr>
          </a:lstStyle>
          <a:p>
            <a:fld id="{6A437773-64BC-4343-B08A-FE6CBD5F3107}" type="slidenum">
              <a:rPr lang="en-US" altLang="zh-TW"/>
              <a:pPr/>
              <a:t>‹#›</a:t>
            </a:fld>
            <a:endParaRPr lang="en-US" altLang="zh-TW"/>
          </a:p>
        </p:txBody>
      </p:sp>
    </p:spTree>
    <p:extLst>
      <p:ext uri="{BB962C8B-B14F-4D97-AF65-F5344CB8AC3E}">
        <p14:creationId xmlns:p14="http://schemas.microsoft.com/office/powerpoint/2010/main" val="235614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63E8B87-66FE-BDCE-275E-FB2F477F30FE}"/>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721DF3C1-30F1-E80A-F6C3-1534C76FA62D}"/>
              </a:ext>
            </a:extLst>
          </p:cNvPr>
          <p:cNvSpPr>
            <a:spLocks noGrp="1"/>
          </p:cNvSpPr>
          <p:nvPr>
            <p:ph type="dt" sz="half" idx="10"/>
          </p:nvPr>
        </p:nvSpPr>
        <p:spPr/>
        <p:txBody>
          <a:bodyPr/>
          <a:lstStyle>
            <a:lvl1pPr>
              <a:defRPr/>
            </a:lvl1pPr>
          </a:lstStyle>
          <a:p>
            <a:pPr>
              <a:defRPr/>
            </a:pPr>
            <a:fld id="{7F638F4E-A101-4C77-AF96-D4A081BAB697}" type="datetimeFigureOut">
              <a:rPr lang="en-US" altLang="zh-TW"/>
              <a:pPr>
                <a:defRPr/>
              </a:pPr>
              <a:t>7/9/2022</a:t>
            </a:fld>
            <a:endParaRPr lang="en-US" altLang="zh-TW"/>
          </a:p>
        </p:txBody>
      </p:sp>
      <p:sp>
        <p:nvSpPr>
          <p:cNvPr id="6" name="Footer Placeholder 4">
            <a:extLst>
              <a:ext uri="{FF2B5EF4-FFF2-40B4-BE49-F238E27FC236}">
                <a16:creationId xmlns:a16="http://schemas.microsoft.com/office/drawing/2014/main" id="{7777F728-0E4D-064A-1A06-C53CC8167C20}"/>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8462708D-640E-3C11-9EEC-3C0356CD7C17}"/>
              </a:ext>
            </a:extLst>
          </p:cNvPr>
          <p:cNvSpPr>
            <a:spLocks noGrp="1"/>
          </p:cNvSpPr>
          <p:nvPr>
            <p:ph type="sldNum" sz="quarter" idx="12"/>
          </p:nvPr>
        </p:nvSpPr>
        <p:spPr/>
        <p:txBody>
          <a:bodyPr/>
          <a:lstStyle>
            <a:lvl1pPr>
              <a:defRPr/>
            </a:lvl1pPr>
          </a:lstStyle>
          <a:p>
            <a:fld id="{7696A42A-E2C1-420C-B0A2-39BB08366CCD}" type="slidenum">
              <a:rPr lang="en-US" altLang="zh-TW"/>
              <a:pPr/>
              <a:t>‹#›</a:t>
            </a:fld>
            <a:endParaRPr lang="en-US" altLang="zh-TW"/>
          </a:p>
        </p:txBody>
      </p:sp>
    </p:spTree>
    <p:extLst>
      <p:ext uri="{BB962C8B-B14F-4D97-AF65-F5344CB8AC3E}">
        <p14:creationId xmlns:p14="http://schemas.microsoft.com/office/powerpoint/2010/main" val="1262003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數位產品">
    <p:spTree>
      <p:nvGrpSpPr>
        <p:cNvPr id="1" name=""/>
        <p:cNvGrpSpPr/>
        <p:nvPr/>
      </p:nvGrpSpPr>
      <p:grpSpPr>
        <a:xfrm>
          <a:off x="0" y="0"/>
          <a:ext cx="0" cy="0"/>
          <a:chOff x="0" y="0"/>
          <a:chExt cx="0" cy="0"/>
        </a:xfrm>
      </p:grpSpPr>
      <p:sp>
        <p:nvSpPr>
          <p:cNvPr id="4" name="手繪多邊形：圖案 23">
            <a:extLst>
              <a:ext uri="{FF2B5EF4-FFF2-40B4-BE49-F238E27FC236}">
                <a16:creationId xmlns:a16="http://schemas.microsoft.com/office/drawing/2014/main" id="{5668B0CC-D41E-ABC6-EADA-EB7733E302DF}"/>
              </a:ext>
            </a:extLst>
          </p:cNvPr>
          <p:cNvSpPr/>
          <p:nvPr userDrawn="1"/>
        </p:nvSpPr>
        <p:spPr>
          <a:xfrm rot="19260823">
            <a:off x="10217150" y="538163"/>
            <a:ext cx="466725" cy="3444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6" name="手繪多邊形：圖案 24">
            <a:extLst>
              <a:ext uri="{FF2B5EF4-FFF2-40B4-BE49-F238E27FC236}">
                <a16:creationId xmlns:a16="http://schemas.microsoft.com/office/drawing/2014/main" id="{BE60E166-8261-FE06-17FB-34A65CECAFC4}"/>
              </a:ext>
            </a:extLst>
          </p:cNvPr>
          <p:cNvSpPr/>
          <p:nvPr userDrawn="1"/>
        </p:nvSpPr>
        <p:spPr>
          <a:xfrm rot="20377627">
            <a:off x="10677525" y="849313"/>
            <a:ext cx="317500" cy="23336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7" name="手繪多邊形：圖案 25">
            <a:extLst>
              <a:ext uri="{FF2B5EF4-FFF2-40B4-BE49-F238E27FC236}">
                <a16:creationId xmlns:a16="http://schemas.microsoft.com/office/drawing/2014/main" id="{8B98E0A9-5D92-13E3-ECE0-D7FF6DC072D5}"/>
              </a:ext>
            </a:extLst>
          </p:cNvPr>
          <p:cNvSpPr/>
          <p:nvPr userDrawn="1"/>
        </p:nvSpPr>
        <p:spPr>
          <a:xfrm rot="19260823">
            <a:off x="10717213" y="620713"/>
            <a:ext cx="250825" cy="18415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8" name="手繪多邊形：圖案 26">
            <a:extLst>
              <a:ext uri="{FF2B5EF4-FFF2-40B4-BE49-F238E27FC236}">
                <a16:creationId xmlns:a16="http://schemas.microsoft.com/office/drawing/2014/main" id="{4076A92E-B1F4-EDD8-EC4F-9A3469EF8B0E}"/>
              </a:ext>
            </a:extLst>
          </p:cNvPr>
          <p:cNvSpPr/>
          <p:nvPr userDrawn="1"/>
        </p:nvSpPr>
        <p:spPr>
          <a:xfrm rot="19810388">
            <a:off x="11064875" y="781050"/>
            <a:ext cx="217488" cy="16033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0" name="手繪多邊形：圖案 27">
            <a:extLst>
              <a:ext uri="{FF2B5EF4-FFF2-40B4-BE49-F238E27FC236}">
                <a16:creationId xmlns:a16="http://schemas.microsoft.com/office/drawing/2014/main" id="{84259494-15B3-952F-1587-1297D08B1928}"/>
              </a:ext>
            </a:extLst>
          </p:cNvPr>
          <p:cNvSpPr/>
          <p:nvPr userDrawn="1"/>
        </p:nvSpPr>
        <p:spPr>
          <a:xfrm rot="18277851">
            <a:off x="11152982" y="381794"/>
            <a:ext cx="215900" cy="16033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1" name="手繪多邊形：圖案 28">
            <a:extLst>
              <a:ext uri="{FF2B5EF4-FFF2-40B4-BE49-F238E27FC236}">
                <a16:creationId xmlns:a16="http://schemas.microsoft.com/office/drawing/2014/main" id="{74434584-EDEF-B086-54D4-8E8321CD1E37}"/>
              </a:ext>
            </a:extLst>
          </p:cNvPr>
          <p:cNvSpPr/>
          <p:nvPr userDrawn="1"/>
        </p:nvSpPr>
        <p:spPr>
          <a:xfrm rot="20761418">
            <a:off x="11545888" y="1030288"/>
            <a:ext cx="161925" cy="12065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2" name="手繪多邊形：圖案 29">
            <a:extLst>
              <a:ext uri="{FF2B5EF4-FFF2-40B4-BE49-F238E27FC236}">
                <a16:creationId xmlns:a16="http://schemas.microsoft.com/office/drawing/2014/main" id="{3A58259B-5DE7-8832-1E83-02E33433BD1E}"/>
              </a:ext>
            </a:extLst>
          </p:cNvPr>
          <p:cNvSpPr/>
          <p:nvPr userDrawn="1"/>
        </p:nvSpPr>
        <p:spPr>
          <a:xfrm rot="17315293">
            <a:off x="11755438" y="247650"/>
            <a:ext cx="217488" cy="16033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3" name="手繪多邊形：圖案 30">
            <a:extLst>
              <a:ext uri="{FF2B5EF4-FFF2-40B4-BE49-F238E27FC236}">
                <a16:creationId xmlns:a16="http://schemas.microsoft.com/office/drawing/2014/main" id="{5B97DFCA-0AB3-D34D-FF8E-60653787B7CA}"/>
              </a:ext>
            </a:extLst>
          </p:cNvPr>
          <p:cNvSpPr/>
          <p:nvPr userDrawn="1"/>
        </p:nvSpPr>
        <p:spPr>
          <a:xfrm rot="20082236">
            <a:off x="11447463" y="631825"/>
            <a:ext cx="217487" cy="15875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4" name="手繪多邊形：圖案 31">
            <a:extLst>
              <a:ext uri="{FF2B5EF4-FFF2-40B4-BE49-F238E27FC236}">
                <a16:creationId xmlns:a16="http://schemas.microsoft.com/office/drawing/2014/main" id="{366EF753-E6A4-DCEB-930F-DC6C2296630A}"/>
              </a:ext>
            </a:extLst>
          </p:cNvPr>
          <p:cNvSpPr/>
          <p:nvPr userDrawn="1"/>
        </p:nvSpPr>
        <p:spPr>
          <a:xfrm rot="19879732">
            <a:off x="11668125" y="823913"/>
            <a:ext cx="217488" cy="16033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5" name="手繪多邊形：圖案 32">
            <a:extLst>
              <a:ext uri="{FF2B5EF4-FFF2-40B4-BE49-F238E27FC236}">
                <a16:creationId xmlns:a16="http://schemas.microsoft.com/office/drawing/2014/main" id="{5293C1BE-E00D-E897-35CD-95CC545B41C3}"/>
              </a:ext>
            </a:extLst>
          </p:cNvPr>
          <p:cNvSpPr/>
          <p:nvPr userDrawn="1"/>
        </p:nvSpPr>
        <p:spPr>
          <a:xfrm rot="328041">
            <a:off x="10094913" y="901700"/>
            <a:ext cx="579437" cy="606425"/>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6" name="手繪多邊形：圖案 33">
            <a:extLst>
              <a:ext uri="{FF2B5EF4-FFF2-40B4-BE49-F238E27FC236}">
                <a16:creationId xmlns:a16="http://schemas.microsoft.com/office/drawing/2014/main" id="{3ED13DC8-3286-892B-4250-D52106C84438}"/>
              </a:ext>
            </a:extLst>
          </p:cNvPr>
          <p:cNvSpPr/>
          <p:nvPr userDrawn="1"/>
        </p:nvSpPr>
        <p:spPr>
          <a:xfrm>
            <a:off x="10871200" y="1203325"/>
            <a:ext cx="317500" cy="23336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7" name="手繪多邊形：圖案 34">
            <a:extLst>
              <a:ext uri="{FF2B5EF4-FFF2-40B4-BE49-F238E27FC236}">
                <a16:creationId xmlns:a16="http://schemas.microsoft.com/office/drawing/2014/main" id="{4B49B81F-DBED-4AF5-0539-9ACE5BE68D99}"/>
              </a:ext>
            </a:extLst>
          </p:cNvPr>
          <p:cNvSpPr/>
          <p:nvPr userDrawn="1"/>
        </p:nvSpPr>
        <p:spPr>
          <a:xfrm rot="20761418">
            <a:off x="11512550" y="1484313"/>
            <a:ext cx="161925" cy="12065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8" name="手繪多邊形：圖案 35">
            <a:extLst>
              <a:ext uri="{FF2B5EF4-FFF2-40B4-BE49-F238E27FC236}">
                <a16:creationId xmlns:a16="http://schemas.microsoft.com/office/drawing/2014/main" id="{955BE863-2254-B2B0-23DE-22DDACED9670}"/>
              </a:ext>
            </a:extLst>
          </p:cNvPr>
          <p:cNvSpPr/>
          <p:nvPr userDrawn="1"/>
        </p:nvSpPr>
        <p:spPr>
          <a:xfrm rot="1160487">
            <a:off x="10291763" y="1614488"/>
            <a:ext cx="317500" cy="23336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9" name="手繪多邊形：圖案 36">
            <a:extLst>
              <a:ext uri="{FF2B5EF4-FFF2-40B4-BE49-F238E27FC236}">
                <a16:creationId xmlns:a16="http://schemas.microsoft.com/office/drawing/2014/main" id="{3CF9D6AE-074B-2A1F-E557-AD18F2D637AC}"/>
              </a:ext>
            </a:extLst>
          </p:cNvPr>
          <p:cNvSpPr/>
          <p:nvPr userDrawn="1"/>
        </p:nvSpPr>
        <p:spPr>
          <a:xfrm rot="803026">
            <a:off x="11585575" y="2016125"/>
            <a:ext cx="163513" cy="119063"/>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grpSp>
        <p:nvGrpSpPr>
          <p:cNvPr id="20" name="群組 42">
            <a:extLst>
              <a:ext uri="{FF2B5EF4-FFF2-40B4-BE49-F238E27FC236}">
                <a16:creationId xmlns:a16="http://schemas.microsoft.com/office/drawing/2014/main" id="{6220AAA9-C309-507C-44D9-B9BA1A2B8FDA}"/>
              </a:ext>
            </a:extLst>
          </p:cNvPr>
          <p:cNvGrpSpPr>
            <a:grpSpLocks/>
          </p:cNvGrpSpPr>
          <p:nvPr userDrawn="1"/>
        </p:nvGrpSpPr>
        <p:grpSpPr bwMode="auto">
          <a:xfrm>
            <a:off x="3382963" y="1014413"/>
            <a:ext cx="7750175" cy="5100637"/>
            <a:chOff x="510812" y="938373"/>
            <a:chExt cx="8073393" cy="5313612"/>
          </a:xfrm>
        </p:grpSpPr>
        <p:sp>
          <p:nvSpPr>
            <p:cNvPr id="21" name="圓角矩形 15">
              <a:extLst>
                <a:ext uri="{FF2B5EF4-FFF2-40B4-BE49-F238E27FC236}">
                  <a16:creationId xmlns:a16="http://schemas.microsoft.com/office/drawing/2014/main" id="{BFBAC7D4-BD9B-B9FB-462D-1AEC5690DC03}"/>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2" name="圓角矩形 15">
              <a:extLst>
                <a:ext uri="{FF2B5EF4-FFF2-40B4-BE49-F238E27FC236}">
                  <a16:creationId xmlns:a16="http://schemas.microsoft.com/office/drawing/2014/main" id="{63C0588A-C87B-651E-2308-244957D82D6B}"/>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3" name="矩形：圓角 45">
              <a:extLst>
                <a:ext uri="{FF2B5EF4-FFF2-40B4-BE49-F238E27FC236}">
                  <a16:creationId xmlns:a16="http://schemas.microsoft.com/office/drawing/2014/main" id="{EE9BEEF6-5260-7429-5A94-4BF426EE210A}"/>
                </a:ext>
              </a:extLst>
            </p:cNvPr>
            <p:cNvSpPr/>
            <p:nvPr/>
          </p:nvSpPr>
          <p:spPr>
            <a:xfrm rot="16200000">
              <a:off x="2265285" y="296862"/>
              <a:ext cx="4564448" cy="6598287"/>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4" name="圓角矩形 15">
              <a:extLst>
                <a:ext uri="{FF2B5EF4-FFF2-40B4-BE49-F238E27FC236}">
                  <a16:creationId xmlns:a16="http://schemas.microsoft.com/office/drawing/2014/main" id="{0194EC66-E59A-95B5-0F0A-21EE5DB3E478}"/>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5" name="圓角矩形 15">
              <a:extLst>
                <a:ext uri="{FF2B5EF4-FFF2-40B4-BE49-F238E27FC236}">
                  <a16:creationId xmlns:a16="http://schemas.microsoft.com/office/drawing/2014/main" id="{6C527385-9683-CF63-9392-F25AEF078C55}"/>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6" name="橢圓​​ 48">
              <a:extLst>
                <a:ext uri="{FF2B5EF4-FFF2-40B4-BE49-F238E27FC236}">
                  <a16:creationId xmlns:a16="http://schemas.microsoft.com/office/drawing/2014/main" id="{47A31AE4-7FD1-F6E0-D421-B77574DC4251}"/>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7" name="橢圓​​ 49">
              <a:extLst>
                <a:ext uri="{FF2B5EF4-FFF2-40B4-BE49-F238E27FC236}">
                  <a16:creationId xmlns:a16="http://schemas.microsoft.com/office/drawing/2014/main" id="{BF421E8D-6037-2D4D-DB64-7D33A23A4D3A}"/>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8" name="橢圓​​ 50">
              <a:extLst>
                <a:ext uri="{FF2B5EF4-FFF2-40B4-BE49-F238E27FC236}">
                  <a16:creationId xmlns:a16="http://schemas.microsoft.com/office/drawing/2014/main" id="{BC6BB07F-9F2C-9020-1583-29DF9193B98F}"/>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grpSp>
      <p:sp>
        <p:nvSpPr>
          <p:cNvPr id="3" name="內容預留位置 2"/>
          <p:cNvSpPr>
            <a:spLocks noGrp="1"/>
          </p:cNvSpPr>
          <p:nvPr>
            <p:ph idx="1"/>
          </p:nvPr>
        </p:nvSpPr>
        <p:spPr>
          <a:xfrm>
            <a:off x="432000" y="1152000"/>
            <a:ext cx="2951603" cy="2196235"/>
          </a:xfrm>
        </p:spPr>
        <p:txBody>
          <a:bodyPr rtlCol="0" anchor="b"/>
          <a:lstStyle>
            <a:lvl1pPr marL="0" indent="0">
              <a:buNone/>
              <a:defRPr sz="280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zh-CN" altLang="en-US"/>
              <a:t>单击此处编辑母版文本样式</a:t>
            </a:r>
          </a:p>
        </p:txBody>
      </p:sp>
      <p:sp>
        <p:nvSpPr>
          <p:cNvPr id="2" name="標題 1"/>
          <p:cNvSpPr>
            <a:spLocks noGrp="1"/>
          </p:cNvSpPr>
          <p:nvPr>
            <p:ph type="title"/>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r>
              <a:rPr lang="zh-TW" altLang="en-US"/>
              <a:t>按一下以編輯母片標題樣式</a:t>
            </a:r>
            <a:endParaRPr lang="zh-TW" altLang="en-US" dirty="0"/>
          </a:p>
        </p:txBody>
      </p:sp>
      <p:sp>
        <p:nvSpPr>
          <p:cNvPr id="5" name="圖片預留位置 4"/>
          <p:cNvSpPr>
            <a:spLocks noGrp="1"/>
          </p:cNvSpPr>
          <p:nvPr>
            <p:ph type="pic" sz="quarter" idx="12"/>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Microsoft JhengHei UI" panose="020B0604030504040204" pitchFamily="34" charset="-120"/>
                <a:ea typeface="Microsoft JhengHei UI" panose="020B0604030504040204" pitchFamily="34" charset="-120"/>
                <a:cs typeface="Times New Roman" panose="02020603050405020304" pitchFamily="18" charset="0"/>
                <a:sym typeface="Microsoft JhengHei UI" panose="020B0604030504040204" pitchFamily="34" charset="-120"/>
              </a:defRPr>
            </a:lvl1pPr>
          </a:lstStyle>
          <a:p>
            <a:pPr lvl="0"/>
            <a:r>
              <a:rPr lang="zh-CN" altLang="en-US" noProof="0">
                <a:sym typeface="Microsoft JhengHei UI" panose="020B0604030504040204" pitchFamily="34" charset="-120"/>
              </a:rPr>
              <a:t>单击图标添加图片</a:t>
            </a:r>
            <a:endParaRPr lang="zh-TW" altLang="en-US" noProof="0" dirty="0">
              <a:sym typeface="Microsoft JhengHei UI" panose="020B0604030504040204" pitchFamily="34" charset="-120"/>
            </a:endParaRPr>
          </a:p>
        </p:txBody>
      </p:sp>
      <p:sp>
        <p:nvSpPr>
          <p:cNvPr id="9" name="文字預留位置 8"/>
          <p:cNvSpPr>
            <a:spLocks noGrp="1"/>
          </p:cNvSpPr>
          <p:nvPr>
            <p:ph type="body" sz="quarter" idx="13"/>
          </p:nvPr>
        </p:nvSpPr>
        <p:spPr>
          <a:xfrm>
            <a:off x="431800" y="3509766"/>
            <a:ext cx="2951163" cy="2322709"/>
          </a:xfrm>
        </p:spPr>
        <p:txBody>
          <a:bodyPr rtlCol="0"/>
          <a:lstStyle>
            <a:lvl1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29" name="頁尾預留位置 6">
            <a:extLst>
              <a:ext uri="{FF2B5EF4-FFF2-40B4-BE49-F238E27FC236}">
                <a16:creationId xmlns:a16="http://schemas.microsoft.com/office/drawing/2014/main" id="{46F74E7C-F02D-7AA1-AB15-606EA3DFC765}"/>
              </a:ext>
            </a:extLst>
          </p:cNvPr>
          <p:cNvSpPr>
            <a:spLocks noGrp="1"/>
          </p:cNvSpPr>
          <p:nvPr>
            <p:ph type="ftr" sz="quarter" idx="14"/>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a:defRPr/>
            </a:pPr>
            <a:r>
              <a:rPr lang="zh-TW" altLang="en-US"/>
              <a:t>新增頁尾</a:t>
            </a:r>
            <a:endParaRPr lang="zh-TW" altLang="en-US" dirty="0"/>
          </a:p>
        </p:txBody>
      </p:sp>
      <p:sp>
        <p:nvSpPr>
          <p:cNvPr id="30" name="投影片編號預留位置 7">
            <a:extLst>
              <a:ext uri="{FF2B5EF4-FFF2-40B4-BE49-F238E27FC236}">
                <a16:creationId xmlns:a16="http://schemas.microsoft.com/office/drawing/2014/main" id="{00F33CD9-ADE9-8734-17DB-C88D4F26FAAE}"/>
              </a:ext>
            </a:extLst>
          </p:cNvPr>
          <p:cNvSpPr>
            <a:spLocks noGrp="1"/>
          </p:cNvSpPr>
          <p:nvPr>
            <p:ph type="sldNum" sz="quarter" idx="15"/>
          </p:nvPr>
        </p:nvSpPr>
        <p:spPr/>
        <p:txBody>
          <a:bodyPr/>
          <a:lstStyle>
            <a:lvl1pPr>
              <a:defRPr>
                <a:solidFill>
                  <a:srgbClr val="404040"/>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fld id="{93E8C652-5F87-4D0E-AA47-E335A3902135}" type="slidenum">
              <a:rPr lang="en-US" altLang="zh-TW"/>
              <a:pPr/>
              <a:t>‹#›</a:t>
            </a:fld>
            <a:endParaRPr lang="zh-TW" altLang="en-US"/>
          </a:p>
        </p:txBody>
      </p:sp>
    </p:spTree>
    <p:extLst>
      <p:ext uri="{BB962C8B-B14F-4D97-AF65-F5344CB8AC3E}">
        <p14:creationId xmlns:p14="http://schemas.microsoft.com/office/powerpoint/2010/main" val="135890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x 影像項目符號左方">
    <p:spTree>
      <p:nvGrpSpPr>
        <p:cNvPr id="1" name=""/>
        <p:cNvGrpSpPr/>
        <p:nvPr/>
      </p:nvGrpSpPr>
      <p:grpSpPr>
        <a:xfrm>
          <a:off x="0" y="0"/>
          <a:ext cx="0" cy="0"/>
          <a:chOff x="0" y="0"/>
          <a:chExt cx="0" cy="0"/>
        </a:xfrm>
      </p:grpSpPr>
      <p:sp>
        <p:nvSpPr>
          <p:cNvPr id="3" name="橢圓​​ 19">
            <a:extLst>
              <a:ext uri="{FF2B5EF4-FFF2-40B4-BE49-F238E27FC236}">
                <a16:creationId xmlns:a16="http://schemas.microsoft.com/office/drawing/2014/main" id="{4D3AF54F-63FB-29D3-7342-79778642A9A8}"/>
              </a:ext>
            </a:extLst>
          </p:cNvPr>
          <p:cNvSpPr>
            <a:spLocks noChangeAspect="1"/>
          </p:cNvSpPr>
          <p:nvPr userDrawn="1"/>
        </p:nvSpPr>
        <p:spPr>
          <a:xfrm>
            <a:off x="3051175" y="2030413"/>
            <a:ext cx="1508125" cy="1509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4" name="橢圓​​ 21">
            <a:extLst>
              <a:ext uri="{FF2B5EF4-FFF2-40B4-BE49-F238E27FC236}">
                <a16:creationId xmlns:a16="http://schemas.microsoft.com/office/drawing/2014/main" id="{735AAD90-B689-C34E-F305-DE66B1F705DE}"/>
              </a:ext>
            </a:extLst>
          </p:cNvPr>
          <p:cNvSpPr>
            <a:spLocks noChangeAspect="1"/>
          </p:cNvSpPr>
          <p:nvPr userDrawn="1"/>
        </p:nvSpPr>
        <p:spPr>
          <a:xfrm>
            <a:off x="5345113" y="2030413"/>
            <a:ext cx="1508125" cy="1509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7" name="橢圓​​ 25">
            <a:extLst>
              <a:ext uri="{FF2B5EF4-FFF2-40B4-BE49-F238E27FC236}">
                <a16:creationId xmlns:a16="http://schemas.microsoft.com/office/drawing/2014/main" id="{594A862C-DD62-1F19-62EE-B34E81DF3D7D}"/>
              </a:ext>
            </a:extLst>
          </p:cNvPr>
          <p:cNvSpPr>
            <a:spLocks noChangeAspect="1"/>
          </p:cNvSpPr>
          <p:nvPr userDrawn="1"/>
        </p:nvSpPr>
        <p:spPr>
          <a:xfrm>
            <a:off x="758825" y="2030413"/>
            <a:ext cx="1509713" cy="15097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8" name="矩形 36">
            <a:extLst>
              <a:ext uri="{FF2B5EF4-FFF2-40B4-BE49-F238E27FC236}">
                <a16:creationId xmlns:a16="http://schemas.microsoft.com/office/drawing/2014/main" id="{89AD470C-32D9-4D61-A2B5-A29D0EA56E27}"/>
              </a:ext>
            </a:extLst>
          </p:cNvPr>
          <p:cNvSpPr/>
          <p:nvPr userDrawn="1"/>
        </p:nvSpPr>
        <p:spPr>
          <a:xfrm>
            <a:off x="7632700" y="87313"/>
            <a:ext cx="4471988" cy="6683375"/>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9" name="八邊形 50">
            <a:extLst>
              <a:ext uri="{FF2B5EF4-FFF2-40B4-BE49-F238E27FC236}">
                <a16:creationId xmlns:a16="http://schemas.microsoft.com/office/drawing/2014/main" id="{A2C66F73-5CC9-577E-CF65-E06C7AC49779}"/>
              </a:ext>
            </a:extLst>
          </p:cNvPr>
          <p:cNvSpPr/>
          <p:nvPr userDrawn="1"/>
        </p:nvSpPr>
        <p:spPr>
          <a:xfrm rot="1361022">
            <a:off x="11395075" y="6053138"/>
            <a:ext cx="635000" cy="635000"/>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1" name="橢圓​​ 51">
            <a:extLst>
              <a:ext uri="{FF2B5EF4-FFF2-40B4-BE49-F238E27FC236}">
                <a16:creationId xmlns:a16="http://schemas.microsoft.com/office/drawing/2014/main" id="{63034F73-F3C1-E498-CE43-49E8C82ECF5D}"/>
              </a:ext>
            </a:extLst>
          </p:cNvPr>
          <p:cNvSpPr/>
          <p:nvPr userDrawn="1"/>
        </p:nvSpPr>
        <p:spPr>
          <a:xfrm>
            <a:off x="11533188" y="6186488"/>
            <a:ext cx="74612" cy="730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accent1"/>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4" name="橢圓​​ 52">
            <a:extLst>
              <a:ext uri="{FF2B5EF4-FFF2-40B4-BE49-F238E27FC236}">
                <a16:creationId xmlns:a16="http://schemas.microsoft.com/office/drawing/2014/main" id="{A1805619-3596-733E-1215-A47CF8FC638B}"/>
              </a:ext>
            </a:extLst>
          </p:cNvPr>
          <p:cNvSpPr/>
          <p:nvPr userDrawn="1"/>
        </p:nvSpPr>
        <p:spPr>
          <a:xfrm>
            <a:off x="11891963" y="6561138"/>
            <a:ext cx="100012" cy="101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5" name="橢圓​​ 53">
            <a:extLst>
              <a:ext uri="{FF2B5EF4-FFF2-40B4-BE49-F238E27FC236}">
                <a16:creationId xmlns:a16="http://schemas.microsoft.com/office/drawing/2014/main" id="{2A85B8E8-33A7-BB43-6F13-1E9F9C30601C}"/>
              </a:ext>
            </a:extLst>
          </p:cNvPr>
          <p:cNvSpPr/>
          <p:nvPr userDrawn="1"/>
        </p:nvSpPr>
        <p:spPr>
          <a:xfrm>
            <a:off x="11342688" y="5989638"/>
            <a:ext cx="260350" cy="26035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accent1"/>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7" name="圖片預留位置 3"/>
          <p:cNvSpPr>
            <a:spLocks noGrp="1"/>
          </p:cNvSpPr>
          <p:nvPr>
            <p:ph type="pic" sz="quarter" idx="27"/>
          </p:nvPr>
        </p:nvSpPr>
        <p:spPr>
          <a:xfrm>
            <a:off x="1086454" y="2358091"/>
            <a:ext cx="854075" cy="854075"/>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TW" altLang="en-US" noProof="0">
                <a:sym typeface="Microsoft JhengHei UI" panose="020B0604030504040204" pitchFamily="34" charset="-120"/>
              </a:rPr>
              <a:t>按一下圖示以新增圖片</a:t>
            </a:r>
            <a:endParaRPr lang="zh-TW" altLang="en-US" noProof="0" dirty="0">
              <a:sym typeface="Microsoft JhengHei UI" panose="020B0604030504040204" pitchFamily="34" charset="-120"/>
            </a:endParaRPr>
          </a:p>
        </p:txBody>
      </p:sp>
      <p:sp>
        <p:nvSpPr>
          <p:cNvPr id="28" name="圖片預留位置 3"/>
          <p:cNvSpPr>
            <a:spLocks noGrp="1"/>
          </p:cNvSpPr>
          <p:nvPr>
            <p:ph type="pic" sz="quarter" idx="28"/>
          </p:nvPr>
        </p:nvSpPr>
        <p:spPr>
          <a:xfrm>
            <a:off x="3380176" y="2358091"/>
            <a:ext cx="854075" cy="854075"/>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TW" altLang="en-US" noProof="0">
                <a:sym typeface="Microsoft JhengHei UI" panose="020B0604030504040204" pitchFamily="34" charset="-120"/>
              </a:rPr>
              <a:t>按一下圖示以新增圖片</a:t>
            </a:r>
            <a:endParaRPr lang="zh-TW" altLang="en-US" noProof="0" dirty="0">
              <a:sym typeface="Microsoft JhengHei UI" panose="020B0604030504040204" pitchFamily="34" charset="-120"/>
            </a:endParaRPr>
          </a:p>
        </p:txBody>
      </p:sp>
      <p:sp>
        <p:nvSpPr>
          <p:cNvPr id="29" name="圖片預留位置 3"/>
          <p:cNvSpPr>
            <a:spLocks noGrp="1"/>
          </p:cNvSpPr>
          <p:nvPr>
            <p:ph type="pic" sz="quarter" idx="29"/>
          </p:nvPr>
        </p:nvSpPr>
        <p:spPr>
          <a:xfrm>
            <a:off x="5673898" y="2358091"/>
            <a:ext cx="854075" cy="854075"/>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TW" altLang="en-US" noProof="0">
                <a:sym typeface="Microsoft JhengHei UI" panose="020B0604030504040204" pitchFamily="34" charset="-120"/>
              </a:rPr>
              <a:t>按一下圖示以新增圖片</a:t>
            </a:r>
            <a:endParaRPr lang="zh-TW" altLang="en-US" noProof="0" dirty="0">
              <a:sym typeface="Microsoft JhengHei UI" panose="020B0604030504040204" pitchFamily="34" charset="-120"/>
            </a:endParaRPr>
          </a:p>
        </p:txBody>
      </p:sp>
      <p:sp>
        <p:nvSpPr>
          <p:cNvPr id="41" name="圖片預留位置 40"/>
          <p:cNvSpPr>
            <a:spLocks noGrp="1"/>
          </p:cNvSpPr>
          <p:nvPr>
            <p:ph type="pic" sz="quarter" idx="25"/>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Microsoft JhengHei UI" panose="020B0604030504040204" pitchFamily="34" charset="-120"/>
                <a:ea typeface="Microsoft JhengHei UI" panose="020B0604030504040204" pitchFamily="34" charset="-120"/>
                <a:cs typeface="Times New Roman" panose="02020603050405020304" pitchFamily="18" charset="0"/>
                <a:sym typeface="Microsoft JhengHei UI" panose="020B0604030504040204" pitchFamily="34" charset="-120"/>
              </a:defRPr>
            </a:lvl1pPr>
          </a:lstStyle>
          <a:p>
            <a:pPr lvl="0"/>
            <a:r>
              <a:rPr lang="zh-CN" altLang="en-US" noProof="0">
                <a:sym typeface="Microsoft JhengHei UI" panose="020B0604030504040204" pitchFamily="34" charset="-120"/>
              </a:rPr>
              <a:t>单击图标添加图片</a:t>
            </a:r>
            <a:endParaRPr lang="zh-TW" altLang="en-US" noProof="0" dirty="0">
              <a:sym typeface="Microsoft JhengHei UI" panose="020B0604030504040204" pitchFamily="34" charset="-120"/>
            </a:endParaRPr>
          </a:p>
        </p:txBody>
      </p:sp>
      <p:sp>
        <p:nvSpPr>
          <p:cNvPr id="2" name="標題 1"/>
          <p:cNvSpPr>
            <a:spLocks noGrp="1"/>
          </p:cNvSpPr>
          <p:nvPr>
            <p:ph type="title"/>
          </p:nvPr>
        </p:nvSpPr>
        <p:spPr>
          <a:xfrm>
            <a:off x="432000" y="432000"/>
            <a:ext cx="11340000" cy="432000"/>
          </a:xfrm>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r>
              <a:rPr lang="zh-TW" altLang="en-US"/>
              <a:t>按一下以編輯母片標題樣式</a:t>
            </a:r>
            <a:endParaRPr lang="zh-TW" altLang="en-US" dirty="0"/>
          </a:p>
        </p:txBody>
      </p:sp>
      <p:sp>
        <p:nvSpPr>
          <p:cNvPr id="5" name="文字預留位置 4"/>
          <p:cNvSpPr>
            <a:spLocks noGrp="1"/>
          </p:cNvSpPr>
          <p:nvPr>
            <p:ph type="body" sz="quarter" idx="12"/>
          </p:nvPr>
        </p:nvSpPr>
        <p:spPr>
          <a:xfrm>
            <a:off x="2726075" y="4688112"/>
            <a:ext cx="2160588" cy="900000"/>
          </a:xfrm>
        </p:spPr>
        <p:txBody>
          <a:bodyPr rtlCol="0"/>
          <a:lstStyle>
            <a:lvl1pPr marL="0" indent="0" algn="ctr">
              <a:buNone/>
              <a:defRPr sz="1600">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CN" altLang="en-US"/>
              <a:t>单击此处编辑母版文本样式</a:t>
            </a:r>
          </a:p>
        </p:txBody>
      </p:sp>
      <p:sp>
        <p:nvSpPr>
          <p:cNvPr id="13" name="文字預留位置 12"/>
          <p:cNvSpPr>
            <a:spLocks noGrp="1"/>
          </p:cNvSpPr>
          <p:nvPr>
            <p:ph type="body" sz="quarter" idx="13"/>
          </p:nvPr>
        </p:nvSpPr>
        <p:spPr>
          <a:xfrm>
            <a:off x="5020543" y="4688112"/>
            <a:ext cx="2160588" cy="900000"/>
          </a:xfrm>
        </p:spPr>
        <p:txBody>
          <a:bodyPr rtlCol="0"/>
          <a:lstStyle>
            <a:lvl1pPr marL="0" indent="0" algn="ctr">
              <a:buNone/>
              <a:defRPr sz="1600">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CN" altLang="en-US"/>
              <a:t>单击此处编辑母版文本样式</a:t>
            </a:r>
          </a:p>
        </p:txBody>
      </p:sp>
      <p:sp>
        <p:nvSpPr>
          <p:cNvPr id="6" name="文字預留位置 5"/>
          <p:cNvSpPr>
            <a:spLocks noGrp="1"/>
          </p:cNvSpPr>
          <p:nvPr>
            <p:ph type="body" sz="quarter" idx="16"/>
          </p:nvPr>
        </p:nvSpPr>
        <p:spPr>
          <a:xfrm>
            <a:off x="431800" y="3926334"/>
            <a:ext cx="2160000" cy="504000"/>
          </a:xfrm>
        </p:spPr>
        <p:txBody>
          <a:bodyPr rtlCol="0"/>
          <a:lstStyle>
            <a:lvl1pPr marL="0" indent="0" algn="ctr">
              <a:buNone/>
              <a:defRPr b="1">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CN" altLang="en-US"/>
              <a:t>单击此处编辑母版文本样式</a:t>
            </a:r>
          </a:p>
        </p:txBody>
      </p:sp>
      <p:sp>
        <p:nvSpPr>
          <p:cNvPr id="10" name="文字預留位置 9"/>
          <p:cNvSpPr>
            <a:spLocks noGrp="1"/>
          </p:cNvSpPr>
          <p:nvPr>
            <p:ph type="body" sz="quarter" idx="17"/>
          </p:nvPr>
        </p:nvSpPr>
        <p:spPr>
          <a:xfrm>
            <a:off x="2726076" y="3926335"/>
            <a:ext cx="2160587" cy="504000"/>
          </a:xfrm>
        </p:spPr>
        <p:txBody>
          <a:bodyPr rtlCol="0"/>
          <a:lstStyle>
            <a:lvl1pPr marL="0" indent="0" algn="ctr">
              <a:buNone/>
              <a:defRPr b="1">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CN" altLang="en-US"/>
              <a:t>单击此处编辑母版文本样式</a:t>
            </a:r>
          </a:p>
        </p:txBody>
      </p:sp>
      <p:sp>
        <p:nvSpPr>
          <p:cNvPr id="12" name="文字預留位置 11"/>
          <p:cNvSpPr>
            <a:spLocks noGrp="1"/>
          </p:cNvSpPr>
          <p:nvPr>
            <p:ph type="body" sz="quarter" idx="18"/>
          </p:nvPr>
        </p:nvSpPr>
        <p:spPr>
          <a:xfrm>
            <a:off x="5020543" y="3926335"/>
            <a:ext cx="2160588" cy="504000"/>
          </a:xfrm>
        </p:spPr>
        <p:txBody>
          <a:bodyPr rtlCol="0"/>
          <a:lstStyle>
            <a:lvl1pPr marL="0" indent="0" algn="ctr">
              <a:buNone/>
              <a:defRPr b="1">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CN" altLang="en-US"/>
              <a:t>单击此处编辑母版文本样式</a:t>
            </a:r>
          </a:p>
        </p:txBody>
      </p:sp>
      <p:sp>
        <p:nvSpPr>
          <p:cNvPr id="21" name="文字預留位置 20"/>
          <p:cNvSpPr>
            <a:spLocks noGrp="1"/>
          </p:cNvSpPr>
          <p:nvPr>
            <p:ph type="body" sz="quarter" idx="21"/>
          </p:nvPr>
        </p:nvSpPr>
        <p:spPr>
          <a:xfrm>
            <a:off x="432094" y="4683350"/>
            <a:ext cx="2160000" cy="900000"/>
          </a:xfrm>
        </p:spPr>
        <p:txBody>
          <a:bodyPr rtlCol="0"/>
          <a:lstStyle>
            <a:lvl1pPr marL="0" indent="0" algn="ctr">
              <a:buNone/>
              <a:defRPr sz="1600">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a:r>
              <a:rPr lang="zh-CN" altLang="en-US"/>
              <a:t>单击此处编辑母版文本样式</a:t>
            </a:r>
          </a:p>
        </p:txBody>
      </p:sp>
      <p:sp>
        <p:nvSpPr>
          <p:cNvPr id="16" name="頁尾預留位置 6">
            <a:extLst>
              <a:ext uri="{FF2B5EF4-FFF2-40B4-BE49-F238E27FC236}">
                <a16:creationId xmlns:a16="http://schemas.microsoft.com/office/drawing/2014/main" id="{4AAD4AE1-84A8-E53D-DCD9-29925042EDCE}"/>
              </a:ext>
            </a:extLst>
          </p:cNvPr>
          <p:cNvSpPr>
            <a:spLocks noGrp="1"/>
          </p:cNvSpPr>
          <p:nvPr>
            <p:ph type="ftr" sz="quarter" idx="30"/>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a:defRPr/>
            </a:pPr>
            <a:r>
              <a:rPr lang="zh-TW" altLang="en-US"/>
              <a:t>新增頁尾</a:t>
            </a:r>
            <a:endParaRPr lang="zh-TW" altLang="en-US" dirty="0"/>
          </a:p>
        </p:txBody>
      </p:sp>
      <p:sp>
        <p:nvSpPr>
          <p:cNvPr id="17" name="投影片編號預留位置 54">
            <a:extLst>
              <a:ext uri="{FF2B5EF4-FFF2-40B4-BE49-F238E27FC236}">
                <a16:creationId xmlns:a16="http://schemas.microsoft.com/office/drawing/2014/main" id="{5997785B-BA60-4622-126D-1CCB474567EE}"/>
              </a:ext>
            </a:extLst>
          </p:cNvPr>
          <p:cNvSpPr>
            <a:spLocks noGrp="1"/>
          </p:cNvSpPr>
          <p:nvPr>
            <p:ph type="sldNum" sz="quarter" idx="31"/>
          </p:nvPr>
        </p:nvSpPr>
        <p:spPr/>
        <p:txBody>
          <a:bodyPr/>
          <a:lstStyle>
            <a:lvl1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fld id="{3F12EC85-EEC4-4B22-836B-D3710E9A459F}" type="slidenum">
              <a:rPr lang="en-US" altLang="zh-TW"/>
              <a:pPr/>
              <a:t>‹#›</a:t>
            </a:fld>
            <a:endParaRPr lang="zh-TW" altLang="en-US"/>
          </a:p>
        </p:txBody>
      </p:sp>
    </p:spTree>
    <p:extLst>
      <p:ext uri="{BB962C8B-B14F-4D97-AF65-F5344CB8AC3E}">
        <p14:creationId xmlns:p14="http://schemas.microsoft.com/office/powerpoint/2010/main" val="2809686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時間表">
    <p:spTree>
      <p:nvGrpSpPr>
        <p:cNvPr id="1" name=""/>
        <p:cNvGrpSpPr/>
        <p:nvPr/>
      </p:nvGrpSpPr>
      <p:grpSpPr>
        <a:xfrm>
          <a:off x="0" y="0"/>
          <a:ext cx="0" cy="0"/>
          <a:chOff x="0" y="0"/>
          <a:chExt cx="0" cy="0"/>
        </a:xfrm>
      </p:grpSpPr>
      <p:cxnSp>
        <p:nvCxnSpPr>
          <p:cNvPr id="3" name="直線箭號接點 14">
            <a:extLst>
              <a:ext uri="{FF2B5EF4-FFF2-40B4-BE49-F238E27FC236}">
                <a16:creationId xmlns:a16="http://schemas.microsoft.com/office/drawing/2014/main" id="{52AD6D3A-2D12-5385-C2F0-3DECAF467D72}"/>
              </a:ext>
            </a:extLst>
          </p:cNvPr>
          <p:cNvCxnSpPr/>
          <p:nvPr userDrawn="1"/>
        </p:nvCxnSpPr>
        <p:spPr>
          <a:xfrm>
            <a:off x="431800" y="3867150"/>
            <a:ext cx="5664200" cy="476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rtlCol="0"/>
          <a:lstStyle>
            <a:lvl1pPr>
              <a:defRPr>
                <a:solidFill>
                  <a:schemeClr val="tx1">
                    <a:lumMod val="75000"/>
                    <a:lumOff val="25000"/>
                  </a:schemeClr>
                </a:solidFill>
              </a:defRPr>
            </a:lvl1pPr>
          </a:lstStyle>
          <a:p>
            <a:r>
              <a:rPr lang="zh-TW" altLang="en-US"/>
              <a:t>按一下以編輯母片標題樣式</a:t>
            </a:r>
            <a:endParaRPr lang="zh-TW" altLang="en-US" dirty="0"/>
          </a:p>
        </p:txBody>
      </p:sp>
      <p:sp>
        <p:nvSpPr>
          <p:cNvPr id="13" name="文字預留位置 8"/>
          <p:cNvSpPr>
            <a:spLocks noGrp="1"/>
          </p:cNvSpPr>
          <p:nvPr>
            <p:ph type="body" sz="quarter" idx="26"/>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zh-CN" altLang="en-US"/>
              <a:t>单击此处编辑母版文本样式</a:t>
            </a:r>
          </a:p>
        </p:txBody>
      </p:sp>
      <p:sp>
        <p:nvSpPr>
          <p:cNvPr id="16" name="文字預留位置 10"/>
          <p:cNvSpPr>
            <a:spLocks noGrp="1"/>
          </p:cNvSpPr>
          <p:nvPr>
            <p:ph type="body" sz="quarter" idx="33"/>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a:r>
              <a:rPr lang="zh-CN" altLang="en-US"/>
              <a:t>单击此处编辑母版文本样式</a:t>
            </a:r>
          </a:p>
        </p:txBody>
      </p:sp>
      <p:sp>
        <p:nvSpPr>
          <p:cNvPr id="17" name="文字預留位置 10"/>
          <p:cNvSpPr>
            <a:spLocks noGrp="1"/>
          </p:cNvSpPr>
          <p:nvPr>
            <p:ph type="body" sz="quarter" idx="34"/>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21" name="文字預留位置 10"/>
          <p:cNvSpPr>
            <a:spLocks noGrp="1"/>
          </p:cNvSpPr>
          <p:nvPr>
            <p:ph type="body" sz="quarter" idx="35"/>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22" name="文字預留位置 10"/>
          <p:cNvSpPr>
            <a:spLocks noGrp="1"/>
          </p:cNvSpPr>
          <p:nvPr>
            <p:ph type="body" sz="quarter" idx="36"/>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25" name="文字預留位置 10"/>
          <p:cNvSpPr>
            <a:spLocks noGrp="1"/>
          </p:cNvSpPr>
          <p:nvPr>
            <p:ph type="body" sz="quarter" idx="37"/>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26" name="文字預留位置 10"/>
          <p:cNvSpPr>
            <a:spLocks noGrp="1"/>
          </p:cNvSpPr>
          <p:nvPr>
            <p:ph type="body" sz="quarter" idx="38"/>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a:r>
              <a:rPr lang="zh-CN" altLang="en-US"/>
              <a:t>单击此处编辑母版文本样式</a:t>
            </a:r>
          </a:p>
        </p:txBody>
      </p:sp>
      <p:sp>
        <p:nvSpPr>
          <p:cNvPr id="28" name="文字預留位置 10"/>
          <p:cNvSpPr>
            <a:spLocks noGrp="1"/>
          </p:cNvSpPr>
          <p:nvPr>
            <p:ph type="body" sz="quarter" idx="39"/>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0" name="文字預留位置 10"/>
          <p:cNvSpPr>
            <a:spLocks noGrp="1"/>
          </p:cNvSpPr>
          <p:nvPr>
            <p:ph type="body" sz="quarter" idx="40"/>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1" name="文字預留位置 10"/>
          <p:cNvSpPr>
            <a:spLocks noGrp="1"/>
          </p:cNvSpPr>
          <p:nvPr>
            <p:ph type="body" sz="quarter" idx="4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2" name="文字預留位置 10"/>
          <p:cNvSpPr>
            <a:spLocks noGrp="1"/>
          </p:cNvSpPr>
          <p:nvPr>
            <p:ph type="body" sz="quarter" idx="42"/>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3" name="文字預留位置 10"/>
          <p:cNvSpPr>
            <a:spLocks noGrp="1"/>
          </p:cNvSpPr>
          <p:nvPr>
            <p:ph type="body" sz="quarter" idx="43"/>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4" name="文字預留位置 10"/>
          <p:cNvSpPr>
            <a:spLocks noGrp="1"/>
          </p:cNvSpPr>
          <p:nvPr>
            <p:ph type="body" sz="quarter" idx="44"/>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5" name="文字預留位置 10"/>
          <p:cNvSpPr>
            <a:spLocks noGrp="1"/>
          </p:cNvSpPr>
          <p:nvPr>
            <p:ph type="body" sz="quarter" idx="45"/>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6" name="文字預留位置 10"/>
          <p:cNvSpPr>
            <a:spLocks noGrp="1"/>
          </p:cNvSpPr>
          <p:nvPr>
            <p:ph type="body" sz="quarter" idx="46"/>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7" name="文字預留位置 10"/>
          <p:cNvSpPr>
            <a:spLocks noGrp="1"/>
          </p:cNvSpPr>
          <p:nvPr>
            <p:ph type="body" sz="quarter" idx="47"/>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8" name="文字預留位置 10"/>
          <p:cNvSpPr>
            <a:spLocks noGrp="1"/>
          </p:cNvSpPr>
          <p:nvPr>
            <p:ph type="body" sz="quarter" idx="48"/>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39" name="文字預留位置 10"/>
          <p:cNvSpPr>
            <a:spLocks noGrp="1"/>
          </p:cNvSpPr>
          <p:nvPr>
            <p:ph type="body" sz="quarter" idx="49"/>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0" name="文字預留位置 10"/>
          <p:cNvSpPr>
            <a:spLocks noGrp="1"/>
          </p:cNvSpPr>
          <p:nvPr>
            <p:ph type="body" sz="quarter" idx="50"/>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1" name="文字預留位置 10"/>
          <p:cNvSpPr>
            <a:spLocks noGrp="1"/>
          </p:cNvSpPr>
          <p:nvPr>
            <p:ph type="body" sz="quarter" idx="5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2" name="文字預留位置 10"/>
          <p:cNvSpPr>
            <a:spLocks noGrp="1"/>
          </p:cNvSpPr>
          <p:nvPr>
            <p:ph type="body" sz="quarter" idx="52"/>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3" name="文字預留位置 10"/>
          <p:cNvSpPr>
            <a:spLocks noGrp="1"/>
          </p:cNvSpPr>
          <p:nvPr>
            <p:ph type="body" sz="quarter" idx="53"/>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4" name="文字預留位置 10"/>
          <p:cNvSpPr>
            <a:spLocks noGrp="1"/>
          </p:cNvSpPr>
          <p:nvPr>
            <p:ph type="body" sz="quarter" idx="54"/>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5" name="文字預留位置 10"/>
          <p:cNvSpPr>
            <a:spLocks noGrp="1"/>
          </p:cNvSpPr>
          <p:nvPr>
            <p:ph type="body" sz="quarter" idx="55"/>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6" name="文字預留位置 10"/>
          <p:cNvSpPr>
            <a:spLocks noGrp="1"/>
          </p:cNvSpPr>
          <p:nvPr>
            <p:ph type="body" sz="quarter" idx="56"/>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7" name="文字預留位置 10"/>
          <p:cNvSpPr>
            <a:spLocks noGrp="1"/>
          </p:cNvSpPr>
          <p:nvPr>
            <p:ph type="body" sz="quarter" idx="57"/>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8" name="文字預留位置 10"/>
          <p:cNvSpPr>
            <a:spLocks noGrp="1"/>
          </p:cNvSpPr>
          <p:nvPr>
            <p:ph type="body" sz="quarter" idx="58"/>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a:r>
              <a:rPr lang="zh-CN" altLang="en-US"/>
              <a:t>单击此处编辑母版文本样式</a:t>
            </a:r>
          </a:p>
        </p:txBody>
      </p:sp>
      <p:sp>
        <p:nvSpPr>
          <p:cNvPr id="49" name="文字預留位置 3"/>
          <p:cNvSpPr>
            <a:spLocks noGrp="1"/>
          </p:cNvSpPr>
          <p:nvPr>
            <p:ph type="body" sz="quarter" idx="59"/>
          </p:nvPr>
        </p:nvSpPr>
        <p:spPr>
          <a:xfrm>
            <a:off x="5360988" y="2190750"/>
            <a:ext cx="1793875" cy="561975"/>
          </a:xfrm>
          <a:noFill/>
          <a:ln>
            <a:noFill/>
          </a:ln>
        </p:spPr>
        <p:txBody>
          <a:bodyPr tIns="36000" rtlCol="0"/>
          <a:lstStyle>
            <a:lvl1pPr marL="0" indent="0" algn="ctr">
              <a:buNone/>
              <a:defRPr sz="1600" b="1">
                <a:solidFill>
                  <a:schemeClr val="tx1">
                    <a:lumMod val="75000"/>
                    <a:lumOff val="25000"/>
                  </a:schemeClr>
                </a:solidFill>
              </a:defRPr>
            </a:lvl1pPr>
          </a:lstStyle>
          <a:p>
            <a:pPr lvl="0"/>
            <a:r>
              <a:rPr lang="zh-CN" altLang="en-US"/>
              <a:t>单击此处编辑母版文本样式</a:t>
            </a:r>
          </a:p>
        </p:txBody>
      </p:sp>
      <p:sp>
        <p:nvSpPr>
          <p:cNvPr id="50" name="文字預留位置 36"/>
          <p:cNvSpPr>
            <a:spLocks noGrp="1"/>
          </p:cNvSpPr>
          <p:nvPr>
            <p:ph type="body" sz="quarter" idx="60"/>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a:r>
              <a:rPr lang="zh-CN" altLang="en-US"/>
              <a:t>单击此处编辑母版文本样式</a:t>
            </a:r>
          </a:p>
        </p:txBody>
      </p:sp>
      <p:sp>
        <p:nvSpPr>
          <p:cNvPr id="4" name="頁尾預留位置 5">
            <a:extLst>
              <a:ext uri="{FF2B5EF4-FFF2-40B4-BE49-F238E27FC236}">
                <a16:creationId xmlns:a16="http://schemas.microsoft.com/office/drawing/2014/main" id="{833574C2-C17C-7304-E393-A95077106CE3}"/>
              </a:ext>
            </a:extLst>
          </p:cNvPr>
          <p:cNvSpPr>
            <a:spLocks noGrp="1"/>
          </p:cNvSpPr>
          <p:nvPr>
            <p:ph type="ftr" sz="quarter" idx="61"/>
          </p:nvPr>
        </p:nvSpPr>
        <p:spPr/>
        <p:txBody>
          <a:bodyPr rtlCol="0"/>
          <a:lstStyle>
            <a:lvl1pPr>
              <a:defRPr>
                <a:solidFill>
                  <a:schemeClr val="tx1">
                    <a:lumMod val="75000"/>
                    <a:lumOff val="25000"/>
                  </a:schemeClr>
                </a:solidFill>
              </a:defRPr>
            </a:lvl1pPr>
          </a:lstStyle>
          <a:p>
            <a:pPr>
              <a:defRPr/>
            </a:pPr>
            <a:r>
              <a:rPr lang="zh-TW" altLang="en-US"/>
              <a:t>新增頁尾</a:t>
            </a:r>
            <a:endParaRPr lang="zh-TW" altLang="en-US" dirty="0"/>
          </a:p>
        </p:txBody>
      </p:sp>
      <p:sp>
        <p:nvSpPr>
          <p:cNvPr id="5" name="投影片編號預留位置 6">
            <a:extLst>
              <a:ext uri="{FF2B5EF4-FFF2-40B4-BE49-F238E27FC236}">
                <a16:creationId xmlns:a16="http://schemas.microsoft.com/office/drawing/2014/main" id="{057242CF-66A9-47E8-2448-EFA1BDABFE95}"/>
              </a:ext>
            </a:extLst>
          </p:cNvPr>
          <p:cNvSpPr>
            <a:spLocks noGrp="1"/>
          </p:cNvSpPr>
          <p:nvPr>
            <p:ph type="sldNum" sz="quarter" idx="62"/>
          </p:nvPr>
        </p:nvSpPr>
        <p:spPr/>
        <p:txBody>
          <a:bodyPr/>
          <a:lstStyle>
            <a:lvl1pPr>
              <a:defRPr>
                <a:solidFill>
                  <a:srgbClr val="404040"/>
                </a:solidFill>
              </a:defRPr>
            </a:lvl1pPr>
          </a:lstStyle>
          <a:p>
            <a:fld id="{36FD3437-93D2-41E6-8D41-3A20A5CC35CC}" type="slidenum">
              <a:rPr lang="en-US" altLang="zh-TW"/>
              <a:pPr/>
              <a:t>‹#›</a:t>
            </a:fld>
            <a:endParaRPr lang="zh-TW" altLang="en-US"/>
          </a:p>
        </p:txBody>
      </p:sp>
    </p:spTree>
    <p:extLst>
      <p:ext uri="{BB962C8B-B14F-4D97-AF65-F5344CB8AC3E}">
        <p14:creationId xmlns:p14="http://schemas.microsoft.com/office/powerpoint/2010/main" val="276937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199C878-3F91-63A4-2932-8090DEAD4FF4}"/>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4EB2A127-2585-43D6-EB9F-7BDD529EFC21}"/>
              </a:ext>
            </a:extLst>
          </p:cNvPr>
          <p:cNvSpPr>
            <a:spLocks noGrp="1"/>
          </p:cNvSpPr>
          <p:nvPr>
            <p:ph type="dt" sz="half" idx="10"/>
          </p:nvPr>
        </p:nvSpPr>
        <p:spPr/>
        <p:txBody>
          <a:bodyPr/>
          <a:lstStyle>
            <a:lvl1pPr>
              <a:defRPr/>
            </a:lvl1pPr>
          </a:lstStyle>
          <a:p>
            <a:pPr>
              <a:defRPr/>
            </a:pPr>
            <a:fld id="{F6855997-255A-41DF-B7EE-5AD501B5173D}" type="datetimeFigureOut">
              <a:rPr lang="en-US" altLang="zh-TW"/>
              <a:pPr>
                <a:defRPr/>
              </a:pPr>
              <a:t>7/9/2022</a:t>
            </a:fld>
            <a:endParaRPr lang="en-US" altLang="zh-TW"/>
          </a:p>
        </p:txBody>
      </p:sp>
      <p:sp>
        <p:nvSpPr>
          <p:cNvPr id="6" name="Footer Placeholder 4">
            <a:extLst>
              <a:ext uri="{FF2B5EF4-FFF2-40B4-BE49-F238E27FC236}">
                <a16:creationId xmlns:a16="http://schemas.microsoft.com/office/drawing/2014/main" id="{B3008B17-73DE-5D6D-F679-D7A803936D4E}"/>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EAA75AB7-FE1E-8F4C-091A-20AF35AB4D08}"/>
              </a:ext>
            </a:extLst>
          </p:cNvPr>
          <p:cNvSpPr>
            <a:spLocks noGrp="1"/>
          </p:cNvSpPr>
          <p:nvPr>
            <p:ph type="sldNum" sz="quarter" idx="12"/>
          </p:nvPr>
        </p:nvSpPr>
        <p:spPr/>
        <p:txBody>
          <a:bodyPr/>
          <a:lstStyle>
            <a:lvl1pPr>
              <a:defRPr/>
            </a:lvl1pPr>
          </a:lstStyle>
          <a:p>
            <a:fld id="{EA507DE4-5043-4408-B46E-4628DEDA1938}" type="slidenum">
              <a:rPr lang="en-US" altLang="zh-TW"/>
              <a:pPr/>
              <a:t>‹#›</a:t>
            </a:fld>
            <a:endParaRPr lang="en-US" altLang="zh-TW"/>
          </a:p>
        </p:txBody>
      </p:sp>
    </p:spTree>
    <p:extLst>
      <p:ext uri="{BB962C8B-B14F-4D97-AF65-F5344CB8AC3E}">
        <p14:creationId xmlns:p14="http://schemas.microsoft.com/office/powerpoint/2010/main" val="125352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1EC3BE1-7987-BD6E-B9FE-7CB702B5DF95}"/>
              </a:ext>
            </a:extLst>
          </p:cNvPr>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70394A82-0AAD-2EEE-E1C5-91CF79396AFA}"/>
              </a:ext>
            </a:extLst>
          </p:cNvPr>
          <p:cNvSpPr>
            <a:spLocks noGrp="1"/>
          </p:cNvSpPr>
          <p:nvPr>
            <p:ph type="dt" sz="half" idx="10"/>
          </p:nvPr>
        </p:nvSpPr>
        <p:spPr/>
        <p:txBody>
          <a:bodyPr/>
          <a:lstStyle>
            <a:lvl1pPr>
              <a:defRPr/>
            </a:lvl1pPr>
          </a:lstStyle>
          <a:p>
            <a:pPr>
              <a:defRPr/>
            </a:pPr>
            <a:fld id="{05C8A01F-F736-4453-B3F8-C13D776C9A49}" type="datetimeFigureOut">
              <a:rPr lang="en-US" altLang="zh-TW"/>
              <a:pPr>
                <a:defRPr/>
              </a:pPr>
              <a:t>7/9/2022</a:t>
            </a:fld>
            <a:endParaRPr lang="en-US" altLang="zh-TW"/>
          </a:p>
        </p:txBody>
      </p:sp>
      <p:sp>
        <p:nvSpPr>
          <p:cNvPr id="6" name="Footer Placeholder 4">
            <a:extLst>
              <a:ext uri="{FF2B5EF4-FFF2-40B4-BE49-F238E27FC236}">
                <a16:creationId xmlns:a16="http://schemas.microsoft.com/office/drawing/2014/main" id="{9D9CC3BD-1082-555C-B17B-235EEE379D63}"/>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E8F6D626-2136-B5EA-12B2-1A93726F344D}"/>
              </a:ext>
            </a:extLst>
          </p:cNvPr>
          <p:cNvSpPr>
            <a:spLocks noGrp="1"/>
          </p:cNvSpPr>
          <p:nvPr>
            <p:ph type="sldNum" sz="quarter" idx="12"/>
          </p:nvPr>
        </p:nvSpPr>
        <p:spPr>
          <a:xfrm>
            <a:off x="531813" y="3244850"/>
            <a:ext cx="779462" cy="365125"/>
          </a:xfrm>
        </p:spPr>
        <p:txBody>
          <a:bodyPr/>
          <a:lstStyle>
            <a:lvl1pPr>
              <a:defRPr/>
            </a:lvl1pPr>
          </a:lstStyle>
          <a:p>
            <a:fld id="{1259624B-4638-4A7D-A633-B36C27468F91}" type="slidenum">
              <a:rPr lang="en-US" altLang="zh-TW"/>
              <a:pPr/>
              <a:t>‹#›</a:t>
            </a:fld>
            <a:endParaRPr lang="en-US" altLang="zh-TW"/>
          </a:p>
        </p:txBody>
      </p:sp>
    </p:spTree>
    <p:extLst>
      <p:ext uri="{BB962C8B-B14F-4D97-AF65-F5344CB8AC3E}">
        <p14:creationId xmlns:p14="http://schemas.microsoft.com/office/powerpoint/2010/main" val="336435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8FDF08F-2CCE-FB48-D8B4-392E07CEC1A7}"/>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a:extLst>
              <a:ext uri="{FF2B5EF4-FFF2-40B4-BE49-F238E27FC236}">
                <a16:creationId xmlns:a16="http://schemas.microsoft.com/office/drawing/2014/main" id="{0DBBD6DC-D389-72F1-D8C9-1CA0545F80F7}"/>
              </a:ext>
            </a:extLst>
          </p:cNvPr>
          <p:cNvSpPr>
            <a:spLocks noGrp="1"/>
          </p:cNvSpPr>
          <p:nvPr>
            <p:ph type="dt" sz="half" idx="10"/>
          </p:nvPr>
        </p:nvSpPr>
        <p:spPr/>
        <p:txBody>
          <a:bodyPr/>
          <a:lstStyle>
            <a:lvl1pPr>
              <a:defRPr/>
            </a:lvl1pPr>
          </a:lstStyle>
          <a:p>
            <a:pPr>
              <a:defRPr/>
            </a:pPr>
            <a:fld id="{59024F20-17CE-4EA2-9EF0-64197EB303A2}" type="datetimeFigureOut">
              <a:rPr lang="en-US" altLang="zh-TW"/>
              <a:pPr>
                <a:defRPr/>
              </a:pPr>
              <a:t>7/9/2022</a:t>
            </a:fld>
            <a:endParaRPr lang="en-US" altLang="zh-TW"/>
          </a:p>
        </p:txBody>
      </p:sp>
      <p:sp>
        <p:nvSpPr>
          <p:cNvPr id="6" name="Footer Placeholder 5">
            <a:extLst>
              <a:ext uri="{FF2B5EF4-FFF2-40B4-BE49-F238E27FC236}">
                <a16:creationId xmlns:a16="http://schemas.microsoft.com/office/drawing/2014/main" id="{B33FDF40-EF7A-31E7-E4C6-601BC683B1F8}"/>
              </a:ext>
            </a:extLst>
          </p:cNvPr>
          <p:cNvSpPr>
            <a:spLocks noGrp="1"/>
          </p:cNvSpPr>
          <p:nvPr>
            <p:ph type="ftr" sz="quarter" idx="11"/>
          </p:nvPr>
        </p:nvSpPr>
        <p:spPr/>
        <p:txBody>
          <a:bodyPr/>
          <a:lstStyle>
            <a:lvl1pPr>
              <a:defRPr/>
            </a:lvl1pPr>
          </a:lstStyle>
          <a:p>
            <a:pPr>
              <a:defRPr/>
            </a:pPr>
            <a:endParaRPr lang="en-US" altLang="zh-TW"/>
          </a:p>
        </p:txBody>
      </p:sp>
      <p:sp>
        <p:nvSpPr>
          <p:cNvPr id="7" name="Slide Number Placeholder 5">
            <a:extLst>
              <a:ext uri="{FF2B5EF4-FFF2-40B4-BE49-F238E27FC236}">
                <a16:creationId xmlns:a16="http://schemas.microsoft.com/office/drawing/2014/main" id="{CF08DC65-38CE-F2EC-AAE7-4ECC31EDFBF4}"/>
              </a:ext>
            </a:extLst>
          </p:cNvPr>
          <p:cNvSpPr>
            <a:spLocks noGrp="1"/>
          </p:cNvSpPr>
          <p:nvPr>
            <p:ph type="sldNum" sz="quarter" idx="12"/>
          </p:nvPr>
        </p:nvSpPr>
        <p:spPr/>
        <p:txBody>
          <a:bodyPr/>
          <a:lstStyle>
            <a:lvl1pPr>
              <a:defRPr/>
            </a:lvl1pPr>
          </a:lstStyle>
          <a:p>
            <a:fld id="{7C20C423-5A34-4061-9A71-D245122ECD76}" type="slidenum">
              <a:rPr lang="en-US" altLang="zh-TW"/>
              <a:pPr/>
              <a:t>‹#›</a:t>
            </a:fld>
            <a:endParaRPr lang="en-US" altLang="zh-TW"/>
          </a:p>
        </p:txBody>
      </p:sp>
    </p:spTree>
    <p:extLst>
      <p:ext uri="{BB962C8B-B14F-4D97-AF65-F5344CB8AC3E}">
        <p14:creationId xmlns:p14="http://schemas.microsoft.com/office/powerpoint/2010/main" val="120628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E7FD623-BC0E-AB5B-9B1C-CB3079E7CBD3}"/>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a:extLst>
              <a:ext uri="{FF2B5EF4-FFF2-40B4-BE49-F238E27FC236}">
                <a16:creationId xmlns:a16="http://schemas.microsoft.com/office/drawing/2014/main" id="{98667AF8-440F-B260-BD09-878B155EB2AC}"/>
              </a:ext>
            </a:extLst>
          </p:cNvPr>
          <p:cNvSpPr>
            <a:spLocks noGrp="1"/>
          </p:cNvSpPr>
          <p:nvPr>
            <p:ph type="dt" sz="half" idx="10"/>
          </p:nvPr>
        </p:nvSpPr>
        <p:spPr/>
        <p:txBody>
          <a:bodyPr/>
          <a:lstStyle>
            <a:lvl1pPr>
              <a:defRPr/>
            </a:lvl1pPr>
          </a:lstStyle>
          <a:p>
            <a:pPr>
              <a:defRPr/>
            </a:pPr>
            <a:fld id="{E9BBBCB8-49AD-42F8-A612-37225B6EFA79}" type="datetimeFigureOut">
              <a:rPr lang="en-US" altLang="zh-TW"/>
              <a:pPr>
                <a:defRPr/>
              </a:pPr>
              <a:t>7/9/2022</a:t>
            </a:fld>
            <a:endParaRPr lang="en-US" altLang="zh-TW"/>
          </a:p>
        </p:txBody>
      </p:sp>
      <p:sp>
        <p:nvSpPr>
          <p:cNvPr id="8" name="Footer Placeholder 7">
            <a:extLst>
              <a:ext uri="{FF2B5EF4-FFF2-40B4-BE49-F238E27FC236}">
                <a16:creationId xmlns:a16="http://schemas.microsoft.com/office/drawing/2014/main" id="{7F999C8A-8566-7BA8-6E59-8E9B3A994193}"/>
              </a:ext>
            </a:extLst>
          </p:cNvPr>
          <p:cNvSpPr>
            <a:spLocks noGrp="1"/>
          </p:cNvSpPr>
          <p:nvPr>
            <p:ph type="ftr" sz="quarter" idx="11"/>
          </p:nvPr>
        </p:nvSpPr>
        <p:spPr/>
        <p:txBody>
          <a:bodyPr/>
          <a:lstStyle>
            <a:lvl1pPr>
              <a:defRPr/>
            </a:lvl1pPr>
          </a:lstStyle>
          <a:p>
            <a:pPr>
              <a:defRPr/>
            </a:pPr>
            <a:endParaRPr lang="en-US" altLang="zh-TW"/>
          </a:p>
        </p:txBody>
      </p:sp>
      <p:sp>
        <p:nvSpPr>
          <p:cNvPr id="9" name="Slide Number Placeholder 5">
            <a:extLst>
              <a:ext uri="{FF2B5EF4-FFF2-40B4-BE49-F238E27FC236}">
                <a16:creationId xmlns:a16="http://schemas.microsoft.com/office/drawing/2014/main" id="{77E49F5D-327C-235B-E251-07FAB433A2A1}"/>
              </a:ext>
            </a:extLst>
          </p:cNvPr>
          <p:cNvSpPr>
            <a:spLocks noGrp="1"/>
          </p:cNvSpPr>
          <p:nvPr>
            <p:ph type="sldNum" sz="quarter" idx="12"/>
          </p:nvPr>
        </p:nvSpPr>
        <p:spPr/>
        <p:txBody>
          <a:bodyPr/>
          <a:lstStyle>
            <a:lvl1pPr>
              <a:defRPr/>
            </a:lvl1pPr>
          </a:lstStyle>
          <a:p>
            <a:fld id="{4C1718B2-4C77-41E3-906C-FF5E0E8F7B3C}" type="slidenum">
              <a:rPr lang="en-US" altLang="zh-TW"/>
              <a:pPr/>
              <a:t>‹#›</a:t>
            </a:fld>
            <a:endParaRPr lang="en-US" altLang="zh-TW"/>
          </a:p>
        </p:txBody>
      </p:sp>
    </p:spTree>
    <p:extLst>
      <p:ext uri="{BB962C8B-B14F-4D97-AF65-F5344CB8AC3E}">
        <p14:creationId xmlns:p14="http://schemas.microsoft.com/office/powerpoint/2010/main" val="25684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BA0FBF0D-0259-D67D-5489-474673F25FB7}"/>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9FF9BBC-2AF8-DF92-93C6-CEED6D9482B4}"/>
              </a:ext>
            </a:extLst>
          </p:cNvPr>
          <p:cNvSpPr>
            <a:spLocks noGrp="1"/>
          </p:cNvSpPr>
          <p:nvPr>
            <p:ph type="dt" sz="half" idx="10"/>
          </p:nvPr>
        </p:nvSpPr>
        <p:spPr/>
        <p:txBody>
          <a:bodyPr/>
          <a:lstStyle>
            <a:lvl1pPr>
              <a:defRPr/>
            </a:lvl1pPr>
          </a:lstStyle>
          <a:p>
            <a:pPr>
              <a:defRPr/>
            </a:pPr>
            <a:fld id="{5A009127-4B20-42A1-9C0B-B54EE0E6462D}" type="datetimeFigureOut">
              <a:rPr lang="en-US" altLang="zh-TW"/>
              <a:pPr>
                <a:defRPr/>
              </a:pPr>
              <a:t>7/9/2022</a:t>
            </a:fld>
            <a:endParaRPr lang="en-US" altLang="zh-TW"/>
          </a:p>
        </p:txBody>
      </p:sp>
      <p:sp>
        <p:nvSpPr>
          <p:cNvPr id="5" name="Footer Placeholder 3">
            <a:extLst>
              <a:ext uri="{FF2B5EF4-FFF2-40B4-BE49-F238E27FC236}">
                <a16:creationId xmlns:a16="http://schemas.microsoft.com/office/drawing/2014/main" id="{CEFEEC80-9232-DDFC-CF7A-617EE89F858F}"/>
              </a:ext>
            </a:extLst>
          </p:cNvPr>
          <p:cNvSpPr>
            <a:spLocks noGrp="1"/>
          </p:cNvSpPr>
          <p:nvPr>
            <p:ph type="ftr" sz="quarter" idx="11"/>
          </p:nvPr>
        </p:nvSpPr>
        <p:spPr/>
        <p:txBody>
          <a:bodyPr/>
          <a:lstStyle>
            <a:lvl1pPr>
              <a:defRPr/>
            </a:lvl1pPr>
          </a:lstStyle>
          <a:p>
            <a:pPr>
              <a:defRPr/>
            </a:pPr>
            <a:endParaRPr lang="en-US" altLang="zh-TW"/>
          </a:p>
        </p:txBody>
      </p:sp>
      <p:sp>
        <p:nvSpPr>
          <p:cNvPr id="6" name="Slide Number Placeholder 4">
            <a:extLst>
              <a:ext uri="{FF2B5EF4-FFF2-40B4-BE49-F238E27FC236}">
                <a16:creationId xmlns:a16="http://schemas.microsoft.com/office/drawing/2014/main" id="{FAC69D30-A3C3-FA24-7CCA-3634A7AB50D7}"/>
              </a:ext>
            </a:extLst>
          </p:cNvPr>
          <p:cNvSpPr>
            <a:spLocks noGrp="1"/>
          </p:cNvSpPr>
          <p:nvPr>
            <p:ph type="sldNum" sz="quarter" idx="12"/>
          </p:nvPr>
        </p:nvSpPr>
        <p:spPr/>
        <p:txBody>
          <a:bodyPr/>
          <a:lstStyle>
            <a:lvl1pPr>
              <a:defRPr/>
            </a:lvl1pPr>
          </a:lstStyle>
          <a:p>
            <a:fld id="{0DDD4C4D-9FCE-4994-998B-CDFD1D552AEE}" type="slidenum">
              <a:rPr lang="en-US" altLang="zh-TW"/>
              <a:pPr/>
              <a:t>‹#›</a:t>
            </a:fld>
            <a:endParaRPr lang="en-US" altLang="zh-TW"/>
          </a:p>
        </p:txBody>
      </p:sp>
    </p:spTree>
    <p:extLst>
      <p:ext uri="{BB962C8B-B14F-4D97-AF65-F5344CB8AC3E}">
        <p14:creationId xmlns:p14="http://schemas.microsoft.com/office/powerpoint/2010/main" val="10048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662FAF48-D690-5DC6-0EE6-FC158B1C0109}"/>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1B722EA5-ECD5-8B98-8A21-7F1D16243047}"/>
              </a:ext>
            </a:extLst>
          </p:cNvPr>
          <p:cNvSpPr>
            <a:spLocks noGrp="1"/>
          </p:cNvSpPr>
          <p:nvPr>
            <p:ph type="dt" sz="half" idx="10"/>
          </p:nvPr>
        </p:nvSpPr>
        <p:spPr/>
        <p:txBody>
          <a:bodyPr/>
          <a:lstStyle>
            <a:lvl1pPr>
              <a:defRPr/>
            </a:lvl1pPr>
          </a:lstStyle>
          <a:p>
            <a:pPr>
              <a:defRPr/>
            </a:pPr>
            <a:fld id="{4EA48B7A-49F9-459F-B68D-0E92F90797FB}" type="datetimeFigureOut">
              <a:rPr lang="en-US" altLang="zh-TW"/>
              <a:pPr>
                <a:defRPr/>
              </a:pPr>
              <a:t>7/9/2022</a:t>
            </a:fld>
            <a:endParaRPr lang="en-US" altLang="zh-TW"/>
          </a:p>
        </p:txBody>
      </p:sp>
      <p:sp>
        <p:nvSpPr>
          <p:cNvPr id="4" name="Footer Placeholder 2">
            <a:extLst>
              <a:ext uri="{FF2B5EF4-FFF2-40B4-BE49-F238E27FC236}">
                <a16:creationId xmlns:a16="http://schemas.microsoft.com/office/drawing/2014/main" id="{3A184200-ED87-1F22-2772-759A91769A04}"/>
              </a:ext>
            </a:extLst>
          </p:cNvPr>
          <p:cNvSpPr>
            <a:spLocks noGrp="1"/>
          </p:cNvSpPr>
          <p:nvPr>
            <p:ph type="ftr" sz="quarter" idx="11"/>
          </p:nvPr>
        </p:nvSpPr>
        <p:spPr/>
        <p:txBody>
          <a:bodyPr/>
          <a:lstStyle>
            <a:lvl1pPr>
              <a:defRPr/>
            </a:lvl1pPr>
          </a:lstStyle>
          <a:p>
            <a:pPr>
              <a:defRPr/>
            </a:pPr>
            <a:endParaRPr lang="en-US" altLang="zh-TW"/>
          </a:p>
        </p:txBody>
      </p:sp>
      <p:sp>
        <p:nvSpPr>
          <p:cNvPr id="5" name="Slide Number Placeholder 3">
            <a:extLst>
              <a:ext uri="{FF2B5EF4-FFF2-40B4-BE49-F238E27FC236}">
                <a16:creationId xmlns:a16="http://schemas.microsoft.com/office/drawing/2014/main" id="{93D9B3F6-0168-2AED-9ABE-8490BFD755F9}"/>
              </a:ext>
            </a:extLst>
          </p:cNvPr>
          <p:cNvSpPr>
            <a:spLocks noGrp="1"/>
          </p:cNvSpPr>
          <p:nvPr>
            <p:ph type="sldNum" sz="quarter" idx="12"/>
          </p:nvPr>
        </p:nvSpPr>
        <p:spPr/>
        <p:txBody>
          <a:bodyPr/>
          <a:lstStyle>
            <a:lvl1pPr>
              <a:defRPr/>
            </a:lvl1pPr>
          </a:lstStyle>
          <a:p>
            <a:fld id="{6B55DAFD-1099-4D82-AA0D-50456550E779}" type="slidenum">
              <a:rPr lang="en-US" altLang="zh-TW"/>
              <a:pPr/>
              <a:t>‹#›</a:t>
            </a:fld>
            <a:endParaRPr lang="en-US" altLang="zh-TW"/>
          </a:p>
        </p:txBody>
      </p:sp>
    </p:spTree>
    <p:extLst>
      <p:ext uri="{BB962C8B-B14F-4D97-AF65-F5344CB8AC3E}">
        <p14:creationId xmlns:p14="http://schemas.microsoft.com/office/powerpoint/2010/main" val="81123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30A0121-66D5-FD9A-BF33-E420E26E5DEC}"/>
              </a:ext>
            </a:extLst>
          </p:cNvPr>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8263F552-5419-31B8-644B-42F2EF6A6B5E}"/>
              </a:ext>
            </a:extLst>
          </p:cNvPr>
          <p:cNvSpPr>
            <a:spLocks noGrp="1"/>
          </p:cNvSpPr>
          <p:nvPr>
            <p:ph type="dt" sz="half" idx="10"/>
          </p:nvPr>
        </p:nvSpPr>
        <p:spPr/>
        <p:txBody>
          <a:bodyPr/>
          <a:lstStyle>
            <a:lvl1pPr>
              <a:defRPr/>
            </a:lvl1pPr>
          </a:lstStyle>
          <a:p>
            <a:pPr>
              <a:defRPr/>
            </a:pPr>
            <a:fld id="{ECFFAF22-03B1-4C53-88AF-4C80F2DB3976}" type="datetimeFigureOut">
              <a:rPr lang="en-US" altLang="zh-TW"/>
              <a:pPr>
                <a:defRPr/>
              </a:pPr>
              <a:t>7/9/2022</a:t>
            </a:fld>
            <a:endParaRPr lang="en-US" altLang="zh-TW"/>
          </a:p>
        </p:txBody>
      </p:sp>
      <p:sp>
        <p:nvSpPr>
          <p:cNvPr id="7" name="Footer Placeholder 5">
            <a:extLst>
              <a:ext uri="{FF2B5EF4-FFF2-40B4-BE49-F238E27FC236}">
                <a16:creationId xmlns:a16="http://schemas.microsoft.com/office/drawing/2014/main" id="{48DC03ED-9D67-900B-8865-4457BA746E97}"/>
              </a:ext>
            </a:extLst>
          </p:cNvPr>
          <p:cNvSpPr>
            <a:spLocks noGrp="1"/>
          </p:cNvSpPr>
          <p:nvPr>
            <p:ph type="ftr" sz="quarter" idx="11"/>
          </p:nvPr>
        </p:nvSpPr>
        <p:spPr/>
        <p:txBody>
          <a:bodyPr/>
          <a:lstStyle>
            <a:lvl1pPr>
              <a:defRPr/>
            </a:lvl1pPr>
          </a:lstStyle>
          <a:p>
            <a:pPr>
              <a:defRPr/>
            </a:pPr>
            <a:endParaRPr lang="en-US" altLang="zh-TW"/>
          </a:p>
        </p:txBody>
      </p:sp>
      <p:sp>
        <p:nvSpPr>
          <p:cNvPr id="8" name="Slide Number Placeholder 6">
            <a:extLst>
              <a:ext uri="{FF2B5EF4-FFF2-40B4-BE49-F238E27FC236}">
                <a16:creationId xmlns:a16="http://schemas.microsoft.com/office/drawing/2014/main" id="{5F28C317-351C-8A42-402A-0BB1A12E7C80}"/>
              </a:ext>
            </a:extLst>
          </p:cNvPr>
          <p:cNvSpPr>
            <a:spLocks noGrp="1"/>
          </p:cNvSpPr>
          <p:nvPr>
            <p:ph type="sldNum" sz="quarter" idx="12"/>
          </p:nvPr>
        </p:nvSpPr>
        <p:spPr/>
        <p:txBody>
          <a:bodyPr/>
          <a:lstStyle>
            <a:lvl1pPr>
              <a:defRPr/>
            </a:lvl1pPr>
          </a:lstStyle>
          <a:p>
            <a:fld id="{EFB128A4-9E03-4C05-BF7B-DC17F80184E6}" type="slidenum">
              <a:rPr lang="en-US" altLang="zh-TW"/>
              <a:pPr/>
              <a:t>‹#›</a:t>
            </a:fld>
            <a:endParaRPr lang="en-US" altLang="zh-TW"/>
          </a:p>
        </p:txBody>
      </p:sp>
    </p:spTree>
    <p:extLst>
      <p:ext uri="{BB962C8B-B14F-4D97-AF65-F5344CB8AC3E}">
        <p14:creationId xmlns:p14="http://schemas.microsoft.com/office/powerpoint/2010/main" val="363177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440133A-FF7C-B2AB-1309-4AEA4B74AEB3}"/>
              </a:ext>
            </a:extLst>
          </p:cNvPr>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F458605D-FE15-552A-970A-62426170FBCC}"/>
              </a:ext>
            </a:extLst>
          </p:cNvPr>
          <p:cNvSpPr>
            <a:spLocks noGrp="1"/>
          </p:cNvSpPr>
          <p:nvPr>
            <p:ph type="dt" sz="half" idx="10"/>
          </p:nvPr>
        </p:nvSpPr>
        <p:spPr/>
        <p:txBody>
          <a:bodyPr/>
          <a:lstStyle>
            <a:lvl1pPr>
              <a:defRPr/>
            </a:lvl1pPr>
          </a:lstStyle>
          <a:p>
            <a:pPr>
              <a:defRPr/>
            </a:pPr>
            <a:fld id="{90E04841-87FE-4AFF-AB71-AF1246BA2FD0}" type="datetimeFigureOut">
              <a:rPr lang="en-US" altLang="zh-TW"/>
              <a:pPr>
                <a:defRPr/>
              </a:pPr>
              <a:t>7/9/2022</a:t>
            </a:fld>
            <a:endParaRPr lang="en-US" altLang="zh-TW"/>
          </a:p>
        </p:txBody>
      </p:sp>
      <p:sp>
        <p:nvSpPr>
          <p:cNvPr id="7" name="Footer Placeholder 5">
            <a:extLst>
              <a:ext uri="{FF2B5EF4-FFF2-40B4-BE49-F238E27FC236}">
                <a16:creationId xmlns:a16="http://schemas.microsoft.com/office/drawing/2014/main" id="{B25A30B4-4772-97C6-A653-EBBB79A90F27}"/>
              </a:ext>
            </a:extLst>
          </p:cNvPr>
          <p:cNvSpPr>
            <a:spLocks noGrp="1"/>
          </p:cNvSpPr>
          <p:nvPr>
            <p:ph type="ftr" sz="quarter" idx="11"/>
          </p:nvPr>
        </p:nvSpPr>
        <p:spPr/>
        <p:txBody>
          <a:bodyPr/>
          <a:lstStyle>
            <a:lvl1pPr>
              <a:defRPr/>
            </a:lvl1pPr>
          </a:lstStyle>
          <a:p>
            <a:pPr>
              <a:defRPr/>
            </a:pPr>
            <a:endParaRPr lang="en-US" altLang="zh-TW"/>
          </a:p>
        </p:txBody>
      </p:sp>
      <p:sp>
        <p:nvSpPr>
          <p:cNvPr id="8" name="Slide Number Placeholder 6">
            <a:extLst>
              <a:ext uri="{FF2B5EF4-FFF2-40B4-BE49-F238E27FC236}">
                <a16:creationId xmlns:a16="http://schemas.microsoft.com/office/drawing/2014/main" id="{3CD4F260-7428-C96A-883B-43EE7B3B3D9D}"/>
              </a:ext>
            </a:extLst>
          </p:cNvPr>
          <p:cNvSpPr>
            <a:spLocks noGrp="1"/>
          </p:cNvSpPr>
          <p:nvPr>
            <p:ph type="sldNum" sz="quarter" idx="12"/>
          </p:nvPr>
        </p:nvSpPr>
        <p:spPr>
          <a:xfrm>
            <a:off x="531813" y="4983163"/>
            <a:ext cx="779462" cy="365125"/>
          </a:xfrm>
        </p:spPr>
        <p:txBody>
          <a:bodyPr/>
          <a:lstStyle>
            <a:lvl1pPr>
              <a:defRPr/>
            </a:lvl1pPr>
          </a:lstStyle>
          <a:p>
            <a:fld id="{087A9A89-C751-42B9-BEE1-FE41846855BA}" type="slidenum">
              <a:rPr lang="en-US" altLang="zh-TW"/>
              <a:pPr/>
              <a:t>‹#›</a:t>
            </a:fld>
            <a:endParaRPr lang="en-US" altLang="zh-TW"/>
          </a:p>
        </p:txBody>
      </p:sp>
    </p:spTree>
    <p:extLst>
      <p:ext uri="{BB962C8B-B14F-4D97-AF65-F5344CB8AC3E}">
        <p14:creationId xmlns:p14="http://schemas.microsoft.com/office/powerpoint/2010/main" val="251655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image" Target="../media/image1.jpe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B5062F0E-C50E-392C-1F80-680E2A0A4757}"/>
              </a:ext>
            </a:extLst>
          </p:cNvPr>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191174F9-28FD-34D4-2E79-08371C21C79B}"/>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52DB9ECF-4BBB-704F-4C24-B5A8CE1A238C}"/>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47B50445-9B54-E94E-E057-9026EFABB8C8}"/>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0E6FCA2D-019F-271F-38EE-B0BB106E94A8}"/>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6C353194-4844-2A25-A1F8-BB4DDDEAF272}"/>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446A3023-3C9A-7810-2707-17B594821C19}"/>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AE30BB88-5D0F-8E92-B16F-A9A7C32E654F}"/>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98128197-5CF2-8D49-6A2D-D1D03CD6863B}"/>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85E68022-A01A-ADA5-74EE-398667735069}"/>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E4371B17-57A7-FE01-7752-28D5596FCCEA}"/>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DE6E7611-6BAE-7BC2-0DFC-C330660AFBC2}"/>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9F1D4617-0CEE-0456-7B3E-3D570A0A701F}"/>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9">
            <a:extLst>
              <a:ext uri="{FF2B5EF4-FFF2-40B4-BE49-F238E27FC236}">
                <a16:creationId xmlns:a16="http://schemas.microsoft.com/office/drawing/2014/main" id="{BBFE2127-A7EE-4747-C956-CB1F4889E423}"/>
              </a:ext>
            </a:extLst>
          </p:cNvPr>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380EEDF7-A2FB-40EA-B31A-3F9284C858AE}"/>
                </a:ext>
              </a:extLst>
            </p:cNvPr>
            <p:cNvSpPr>
              <a:spLocks/>
            </p:cNvSpPr>
            <p:nvPr/>
          </p:nvSpPr>
          <p:spPr bwMode="auto">
            <a:xfrm>
              <a:off x="6627813" y="195454"/>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8756C48D-B2DD-23AC-FA5E-E92F442C416C}"/>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5784C6F4-E493-1ABB-2D67-DA33421D56C3}"/>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6F436277-8D76-384A-B112-BED48C941B84}"/>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34DC7A32-3726-8A80-E526-EFF6FF3543CB}"/>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E3237912-339C-CD20-18C8-F1BC0D391A6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C5BA425A-3259-7093-7828-57831DBBF944}"/>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C1D8449A-641A-C720-6365-35F6F0C45F17}"/>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231017F1-EF4A-39C8-0EB2-5951D6065AAD}"/>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B4263628-720F-D8DB-75B8-9DA1E7DAA561}"/>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2A0371AA-1154-C40F-D111-F832AC76168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930207B5-073B-2326-4EB9-EF6C6EC52C0D}"/>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E9EF7670-191F-50AB-A1CE-C731EEC61D3D}"/>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C44E5A50-3CB8-DB1D-B353-AE167E435548}"/>
              </a:ext>
            </a:extLst>
          </p:cNvPr>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30" name="Text Placeholder 2">
            <a:extLst>
              <a:ext uri="{FF2B5EF4-FFF2-40B4-BE49-F238E27FC236}">
                <a16:creationId xmlns:a16="http://schemas.microsoft.com/office/drawing/2014/main" id="{3C19C3DB-A0E7-DEED-8BA7-2E2CE2B739CF}"/>
              </a:ext>
            </a:extLst>
          </p:cNvPr>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a:extLst>
              <a:ext uri="{FF2B5EF4-FFF2-40B4-BE49-F238E27FC236}">
                <a16:creationId xmlns:a16="http://schemas.microsoft.com/office/drawing/2014/main" id="{5D2B41A1-FB83-698B-DC28-6BC421636B50}"/>
              </a:ext>
            </a:extLst>
          </p:cNvPr>
          <p:cNvSpPr>
            <a:spLocks noGrp="1"/>
          </p:cNvSpPr>
          <p:nvPr>
            <p:ph type="dt" sz="half" idx="2"/>
          </p:nvPr>
        </p:nvSpPr>
        <p:spPr>
          <a:xfrm>
            <a:off x="10361613" y="6130925"/>
            <a:ext cx="1146175" cy="3698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新細明體" panose="02020500000000000000" pitchFamily="18" charset="-120"/>
              </a:defRPr>
            </a:lvl1pPr>
          </a:lstStyle>
          <a:p>
            <a:pPr>
              <a:defRPr/>
            </a:pPr>
            <a:fld id="{6B2C94C5-1658-4CE3-9B82-31DAF018F975}" type="datetimeFigureOut">
              <a:rPr lang="en-US" altLang="zh-TW"/>
              <a:pPr>
                <a:defRPr/>
              </a:pPr>
              <a:t>7/9/2022</a:t>
            </a:fld>
            <a:endParaRPr lang="en-US" altLang="zh-TW"/>
          </a:p>
        </p:txBody>
      </p:sp>
      <p:sp>
        <p:nvSpPr>
          <p:cNvPr id="5" name="Footer Placeholder 4">
            <a:extLst>
              <a:ext uri="{FF2B5EF4-FFF2-40B4-BE49-F238E27FC236}">
                <a16:creationId xmlns:a16="http://schemas.microsoft.com/office/drawing/2014/main" id="{BAE624B5-BAEA-AEBC-3937-6EAFDB7C9328}"/>
              </a:ext>
            </a:extLst>
          </p:cNvPr>
          <p:cNvSpPr>
            <a:spLocks noGrp="1"/>
          </p:cNvSpPr>
          <p:nvPr>
            <p:ph type="ftr" sz="quarter" idx="3"/>
          </p:nvPr>
        </p:nvSpPr>
        <p:spPr>
          <a:xfrm>
            <a:off x="2589213" y="6135688"/>
            <a:ext cx="7620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ea typeface="新細明體" panose="02020500000000000000" pitchFamily="18" charset="-120"/>
              </a:defRPr>
            </a:lvl1pPr>
          </a:lstStyle>
          <a:p>
            <a:pPr>
              <a:defRPr/>
            </a:pPr>
            <a:endParaRPr lang="en-US" altLang="zh-TW"/>
          </a:p>
        </p:txBody>
      </p:sp>
      <p:sp>
        <p:nvSpPr>
          <p:cNvPr id="6" name="Slide Number Placeholder 5">
            <a:extLst>
              <a:ext uri="{FF2B5EF4-FFF2-40B4-BE49-F238E27FC236}">
                <a16:creationId xmlns:a16="http://schemas.microsoft.com/office/drawing/2014/main" id="{8E97232D-FF75-F783-16C3-D2714E3BCAEA}"/>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ea typeface="新細明體" panose="02020500000000000000" pitchFamily="18" charset="-120"/>
              </a:defRPr>
            </a:lvl1pPr>
          </a:lstStyle>
          <a:p>
            <a:fld id="{3839BF18-F0F1-41EC-A3E2-F0AB81F42C7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 Id="rId4" Type="http://schemas.openxmlformats.org/officeDocument/2006/relationships/image" Target="../media/image20.JPG" /></Relationships>
</file>

<file path=ppt/slides/_rels/slide15.xml.rels><?xml version="1.0" encoding="UTF-8" standalone="yes"?>
<Relationships xmlns="http://schemas.openxmlformats.org/package/2006/relationships"><Relationship Id="rId8" Type="http://schemas.openxmlformats.org/officeDocument/2006/relationships/image" Target="../media/image27.png" /><Relationship Id="rId13" Type="http://schemas.openxmlformats.org/officeDocument/2006/relationships/image" Target="../media/image32.png" /><Relationship Id="rId18" Type="http://schemas.openxmlformats.org/officeDocument/2006/relationships/image" Target="../media/image37.png" /><Relationship Id="rId3" Type="http://schemas.openxmlformats.org/officeDocument/2006/relationships/image" Target="../media/image22.png" /><Relationship Id="rId21" Type="http://schemas.openxmlformats.org/officeDocument/2006/relationships/image" Target="../media/image40.png" /><Relationship Id="rId7" Type="http://schemas.openxmlformats.org/officeDocument/2006/relationships/image" Target="../media/image26.png" /><Relationship Id="rId12" Type="http://schemas.openxmlformats.org/officeDocument/2006/relationships/image" Target="../media/image31.png" /><Relationship Id="rId17" Type="http://schemas.openxmlformats.org/officeDocument/2006/relationships/image" Target="../media/image36.png" /><Relationship Id="rId2" Type="http://schemas.openxmlformats.org/officeDocument/2006/relationships/image" Target="../media/image21.png" /><Relationship Id="rId16" Type="http://schemas.openxmlformats.org/officeDocument/2006/relationships/image" Target="../media/image35.png" /><Relationship Id="rId20" Type="http://schemas.openxmlformats.org/officeDocument/2006/relationships/image" Target="../media/image39.png" /><Relationship Id="rId1" Type="http://schemas.openxmlformats.org/officeDocument/2006/relationships/slideLayout" Target="../slideLayouts/slideLayout2.xml" /><Relationship Id="rId6" Type="http://schemas.openxmlformats.org/officeDocument/2006/relationships/image" Target="../media/image25.png" /><Relationship Id="rId11" Type="http://schemas.openxmlformats.org/officeDocument/2006/relationships/image" Target="../media/image30.png" /><Relationship Id="rId5" Type="http://schemas.openxmlformats.org/officeDocument/2006/relationships/image" Target="../media/image24.png" /><Relationship Id="rId15" Type="http://schemas.openxmlformats.org/officeDocument/2006/relationships/image" Target="../media/image34.png" /><Relationship Id="rId10" Type="http://schemas.openxmlformats.org/officeDocument/2006/relationships/image" Target="../media/image29.png" /><Relationship Id="rId19" Type="http://schemas.openxmlformats.org/officeDocument/2006/relationships/image" Target="../media/image38.png" /><Relationship Id="rId4" Type="http://schemas.openxmlformats.org/officeDocument/2006/relationships/image" Target="../media/image23.png" /><Relationship Id="rId9" Type="http://schemas.openxmlformats.org/officeDocument/2006/relationships/image" Target="../media/image28.png" /><Relationship Id="rId14" Type="http://schemas.openxmlformats.org/officeDocument/2006/relationships/image" Target="../media/image33.png" /><Relationship Id="rId22" Type="http://schemas.openxmlformats.org/officeDocument/2006/relationships/image" Target="../media/image41.png" /></Relationships>
</file>

<file path=ppt/slides/_rels/slide16.xml.rels><?xml version="1.0" encoding="UTF-8" standalone="yes"?>
<Relationships xmlns="http://schemas.openxmlformats.org/package/2006/relationships"><Relationship Id="rId8" Type="http://schemas.openxmlformats.org/officeDocument/2006/relationships/image" Target="../media/image48.png" /><Relationship Id="rId13" Type="http://schemas.openxmlformats.org/officeDocument/2006/relationships/image" Target="../media/image53.png" /><Relationship Id="rId3" Type="http://schemas.openxmlformats.org/officeDocument/2006/relationships/image" Target="../media/image43.png" /><Relationship Id="rId7" Type="http://schemas.openxmlformats.org/officeDocument/2006/relationships/image" Target="../media/image47.png" /><Relationship Id="rId12" Type="http://schemas.openxmlformats.org/officeDocument/2006/relationships/image" Target="../media/image52.png" /><Relationship Id="rId2" Type="http://schemas.openxmlformats.org/officeDocument/2006/relationships/image" Target="../media/image42.png" /><Relationship Id="rId16" Type="http://schemas.openxmlformats.org/officeDocument/2006/relationships/image" Target="../media/image56.png" /><Relationship Id="rId1" Type="http://schemas.openxmlformats.org/officeDocument/2006/relationships/slideLayout" Target="../slideLayouts/slideLayout2.xml" /><Relationship Id="rId6" Type="http://schemas.openxmlformats.org/officeDocument/2006/relationships/image" Target="../media/image46.png" /><Relationship Id="rId11" Type="http://schemas.openxmlformats.org/officeDocument/2006/relationships/image" Target="../media/image51.png" /><Relationship Id="rId5" Type="http://schemas.openxmlformats.org/officeDocument/2006/relationships/image" Target="../media/image45.png" /><Relationship Id="rId15" Type="http://schemas.openxmlformats.org/officeDocument/2006/relationships/image" Target="../media/image55.png" /><Relationship Id="rId10" Type="http://schemas.openxmlformats.org/officeDocument/2006/relationships/image" Target="../media/image50.png" /><Relationship Id="rId4" Type="http://schemas.openxmlformats.org/officeDocument/2006/relationships/image" Target="../media/image44.png" /><Relationship Id="rId9" Type="http://schemas.openxmlformats.org/officeDocument/2006/relationships/image" Target="../media/image49.png" /><Relationship Id="rId14" Type="http://schemas.openxmlformats.org/officeDocument/2006/relationships/image" Target="../media/image54.png" /></Relationships>
</file>

<file path=ppt/slides/_rels/slide17.xml.rels><?xml version="1.0" encoding="UTF-8" standalone="yes"?>
<Relationships xmlns="http://schemas.openxmlformats.org/package/2006/relationships"><Relationship Id="rId3" Type="http://schemas.openxmlformats.org/officeDocument/2006/relationships/image" Target="../media/image58.jpeg" /><Relationship Id="rId2" Type="http://schemas.openxmlformats.org/officeDocument/2006/relationships/image" Target="../media/image5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60.jpeg" /><Relationship Id="rId2" Type="http://schemas.openxmlformats.org/officeDocument/2006/relationships/notesSlide" Target="../notesSlides/notesSlide1.xml" /><Relationship Id="rId1" Type="http://schemas.openxmlformats.org/officeDocument/2006/relationships/slideLayout" Target="../slideLayouts/slideLayout17.xml" /><Relationship Id="rId4" Type="http://schemas.openxmlformats.org/officeDocument/2006/relationships/image" Target="../media/image61.jp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62.jpeg" /><Relationship Id="rId7" Type="http://schemas.openxmlformats.org/officeDocument/2006/relationships/image" Target="../media/image66.jpg" /><Relationship Id="rId2" Type="http://schemas.openxmlformats.org/officeDocument/2006/relationships/notesSlide" Target="../notesSlides/notesSlide2.xml" /><Relationship Id="rId1" Type="http://schemas.openxmlformats.org/officeDocument/2006/relationships/slideLayout" Target="../slideLayouts/slideLayout18.xml" /><Relationship Id="rId6" Type="http://schemas.openxmlformats.org/officeDocument/2006/relationships/image" Target="../media/image65.png" /><Relationship Id="rId5" Type="http://schemas.openxmlformats.org/officeDocument/2006/relationships/image" Target="../media/image64.png" /><Relationship Id="rId4" Type="http://schemas.openxmlformats.org/officeDocument/2006/relationships/image" Target="../media/image63.png" /></Relationships>
</file>

<file path=ppt/slides/_rels/slide21.xml.rels><?xml version="1.0" encoding="UTF-8" standalone="yes"?>
<Relationships xmlns="http://schemas.openxmlformats.org/package/2006/relationships"><Relationship Id="rId2" Type="http://schemas.openxmlformats.org/officeDocument/2006/relationships/image" Target="../media/image67.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68.jpeg" /><Relationship Id="rId2" Type="http://schemas.openxmlformats.org/officeDocument/2006/relationships/notesSlide" Target="../notesSlides/notesSlide3.xml" /><Relationship Id="rId1" Type="http://schemas.openxmlformats.org/officeDocument/2006/relationships/slideLayout" Target="../slideLayouts/slideLayout19.xml" /><Relationship Id="rId4" Type="http://schemas.openxmlformats.org/officeDocument/2006/relationships/image" Target="../media/image69.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70.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可能是大自然、樹和草的圖像">
            <a:extLst>
              <a:ext uri="{FF2B5EF4-FFF2-40B4-BE49-F238E27FC236}">
                <a16:creationId xmlns:a16="http://schemas.microsoft.com/office/drawing/2014/main" id="{E6AC5AB9-3E42-00E0-6109-F3BE224B1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1735138"/>
            <a:ext cx="7194550"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標題 1">
            <a:extLst>
              <a:ext uri="{FF2B5EF4-FFF2-40B4-BE49-F238E27FC236}">
                <a16:creationId xmlns:a16="http://schemas.microsoft.com/office/drawing/2014/main" id="{5E011D61-E337-1C80-F41E-3F4B7D701B41}"/>
              </a:ext>
            </a:extLst>
          </p:cNvPr>
          <p:cNvSpPr>
            <a:spLocks noGrp="1"/>
          </p:cNvSpPr>
          <p:nvPr>
            <p:ph type="title"/>
          </p:nvPr>
        </p:nvSpPr>
        <p:spPr>
          <a:xfrm>
            <a:off x="1781175" y="388938"/>
            <a:ext cx="9953625" cy="1279525"/>
          </a:xfrm>
        </p:spPr>
        <p:txBody>
          <a:bodyPr/>
          <a:lstStyle/>
          <a:p>
            <a:r>
              <a:rPr lang="zh-TW" altLang="en-US" sz="5400">
                <a:latin typeface="標楷體" pitchFamily="65" charset="-120"/>
                <a:ea typeface="標楷體" pitchFamily="65" charset="-120"/>
              </a:rPr>
              <a:t>在地食物網路與農民直銷站</a:t>
            </a:r>
          </a:p>
        </p:txBody>
      </p:sp>
      <p:sp>
        <p:nvSpPr>
          <p:cNvPr id="23556" name="内容占位符 1">
            <a:extLst>
              <a:ext uri="{FF2B5EF4-FFF2-40B4-BE49-F238E27FC236}">
                <a16:creationId xmlns:a16="http://schemas.microsoft.com/office/drawing/2014/main" id="{23E67132-F3C1-CCF9-A7B7-54590107D8E0}"/>
              </a:ext>
            </a:extLst>
          </p:cNvPr>
          <p:cNvSpPr>
            <a:spLocks noGrp="1"/>
          </p:cNvSpPr>
          <p:nvPr>
            <p:ph idx="1"/>
          </p:nvPr>
        </p:nvSpPr>
        <p:spPr>
          <a:xfrm>
            <a:off x="2589213" y="2133600"/>
            <a:ext cx="8915400" cy="3778250"/>
          </a:xfrm>
        </p:spPr>
        <p:txBody>
          <a:bodyPr/>
          <a:lstStyle/>
          <a:p>
            <a:endParaRPr lang="zh-TW" altLang="en-US"/>
          </a:p>
        </p:txBody>
      </p:sp>
      <p:sp>
        <p:nvSpPr>
          <p:cNvPr id="23557" name="文本框 3">
            <a:extLst>
              <a:ext uri="{FF2B5EF4-FFF2-40B4-BE49-F238E27FC236}">
                <a16:creationId xmlns:a16="http://schemas.microsoft.com/office/drawing/2014/main" id="{9A846999-E398-A6AB-F3A5-F48BDFFC3440}"/>
              </a:ext>
            </a:extLst>
          </p:cNvPr>
          <p:cNvSpPr txBox="1">
            <a:spLocks noChangeArrowheads="1"/>
          </p:cNvSpPr>
          <p:nvPr/>
        </p:nvSpPr>
        <p:spPr bwMode="auto">
          <a:xfrm>
            <a:off x="593725" y="4005263"/>
            <a:ext cx="36464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TW" altLang="en-US">
                <a:solidFill>
                  <a:schemeClr val="tx1"/>
                </a:solidFill>
                <a:latin typeface="標楷體" pitchFamily="65" charset="-120"/>
                <a:ea typeface="標楷體" pitchFamily="65" charset="-120"/>
              </a:rPr>
              <a:t>講者：黃仲杰</a:t>
            </a:r>
            <a:endParaRPr lang="en-US" altLang="zh-TW">
              <a:solidFill>
                <a:schemeClr val="tx1"/>
              </a:solidFill>
              <a:latin typeface="標楷體" pitchFamily="65" charset="-120"/>
              <a:ea typeface="標楷體" pitchFamily="65" charset="-120"/>
            </a:endParaRPr>
          </a:p>
          <a:p>
            <a:pPr>
              <a:spcBef>
                <a:spcPct val="0"/>
              </a:spcBef>
              <a:buClrTx/>
              <a:buFontTx/>
              <a:buNone/>
            </a:pPr>
            <a:r>
              <a:rPr lang="zh-TW" altLang="en-US">
                <a:solidFill>
                  <a:schemeClr val="tx1"/>
                </a:solidFill>
                <a:latin typeface="標楷體" pitchFamily="65" charset="-120"/>
                <a:ea typeface="標楷體" pitchFamily="65" charset="-120"/>
              </a:rPr>
              <a:t>學歷：台灣大學農業經濟學系碩士</a:t>
            </a:r>
            <a:endParaRPr lang="en-US" altLang="zh-TW">
              <a:solidFill>
                <a:schemeClr val="tx1"/>
              </a:solidFill>
              <a:latin typeface="標楷體" pitchFamily="65" charset="-120"/>
              <a:ea typeface="標楷體" pitchFamily="65" charset="-120"/>
            </a:endParaRPr>
          </a:p>
          <a:p>
            <a:pPr>
              <a:spcBef>
                <a:spcPct val="0"/>
              </a:spcBef>
              <a:buClrTx/>
              <a:buFontTx/>
              <a:buNone/>
            </a:pPr>
            <a:r>
              <a:rPr lang="zh-TW" altLang="en-US">
                <a:solidFill>
                  <a:schemeClr val="tx1"/>
                </a:solidFill>
                <a:latin typeface="標楷體" pitchFamily="65" charset="-120"/>
                <a:ea typeface="標楷體" pitchFamily="65" charset="-120"/>
              </a:rPr>
              <a:t>經歷：前臺中市外埔區農經課課長</a:t>
            </a:r>
            <a:endParaRPr lang="en-US" altLang="zh-TW">
              <a:solidFill>
                <a:schemeClr val="tx1"/>
              </a:solidFill>
              <a:latin typeface="標楷體" pitchFamily="65" charset="-120"/>
              <a:ea typeface="標楷體" pitchFamily="65" charset="-120"/>
            </a:endParaRPr>
          </a:p>
          <a:p>
            <a:pPr>
              <a:spcBef>
                <a:spcPct val="0"/>
              </a:spcBef>
              <a:buClrTx/>
              <a:buFontTx/>
              <a:buNone/>
            </a:pPr>
            <a:r>
              <a:rPr lang="zh-TW" altLang="en-US">
                <a:solidFill>
                  <a:schemeClr val="tx1"/>
                </a:solidFill>
                <a:latin typeface="標楷體" pitchFamily="65" charset="-120"/>
                <a:ea typeface="標楷體" pitchFamily="65" charset="-120"/>
              </a:rPr>
              <a:t>      農政單位</a:t>
            </a:r>
            <a:endParaRPr lang="en-US" altLang="zh-TW">
              <a:solidFill>
                <a:schemeClr val="tx1"/>
              </a:solidFill>
              <a:latin typeface="標楷體" pitchFamily="65" charset="-120"/>
              <a:ea typeface="標楷體" pitchFamily="65" charset="-120"/>
            </a:endParaRPr>
          </a:p>
          <a:p>
            <a:pPr>
              <a:spcBef>
                <a:spcPct val="0"/>
              </a:spcBef>
              <a:buClrTx/>
              <a:buFontTx/>
              <a:buNone/>
            </a:pPr>
            <a:r>
              <a:rPr lang="zh-TW" altLang="en-US">
                <a:solidFill>
                  <a:schemeClr val="tx1"/>
                </a:solidFill>
                <a:latin typeface="標楷體" pitchFamily="65" charset="-120"/>
                <a:ea typeface="標楷體" pitchFamily="65" charset="-120"/>
              </a:rPr>
              <a:t>      </a:t>
            </a:r>
          </a:p>
        </p:txBody>
      </p:sp>
      <p:sp>
        <p:nvSpPr>
          <p:cNvPr id="23558" name="矩形 4">
            <a:extLst>
              <a:ext uri="{FF2B5EF4-FFF2-40B4-BE49-F238E27FC236}">
                <a16:creationId xmlns:a16="http://schemas.microsoft.com/office/drawing/2014/main" id="{DED6CCD1-D42F-CF98-1091-00C6C7A24347}"/>
              </a:ext>
            </a:extLst>
          </p:cNvPr>
          <p:cNvSpPr>
            <a:spLocks noChangeArrowheads="1"/>
          </p:cNvSpPr>
          <p:nvPr/>
        </p:nvSpPr>
        <p:spPr bwMode="auto">
          <a:xfrm>
            <a:off x="5888038" y="324485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TW" altLang="en-US">
                <a:solidFill>
                  <a:schemeClr val="tx1"/>
                </a:solidFill>
                <a:latin typeface="標楷體" pitchFamily="65" charset="-120"/>
                <a:ea typeface="標楷體" pitchFamily="65" charset="-120"/>
              </a:rPr>
              <a:t>：</a:t>
            </a:r>
            <a:endParaRPr lang="zh-TW" altLang="en-US">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B1376A-E83A-4BDE-9AD7-5A8BB2A8F035}"/>
              </a:ext>
            </a:extLst>
          </p:cNvPr>
          <p:cNvSpPr>
            <a:spLocks noGrp="1"/>
          </p:cNvSpPr>
          <p:nvPr>
            <p:ph type="title"/>
          </p:nvPr>
        </p:nvSpPr>
        <p:spPr/>
        <p:txBody>
          <a:bodyPr/>
          <a:lstStyle/>
          <a:p>
            <a:endParaRPr lang="zh-TW" altLang="en-US"/>
          </a:p>
        </p:txBody>
      </p:sp>
      <p:pic>
        <p:nvPicPr>
          <p:cNvPr id="5" name="内容占位符 4">
            <a:extLst>
              <a:ext uri="{FF2B5EF4-FFF2-40B4-BE49-F238E27FC236}">
                <a16:creationId xmlns:a16="http://schemas.microsoft.com/office/drawing/2014/main" id="{8BC7FC3F-03B1-4187-AE75-8A49F2935529}"/>
              </a:ext>
            </a:extLst>
          </p:cNvPr>
          <p:cNvPicPr>
            <a:picLocks noGrp="1" noChangeAspect="1"/>
          </p:cNvPicPr>
          <p:nvPr>
            <p:ph idx="1"/>
          </p:nvPr>
        </p:nvPicPr>
        <p:blipFill>
          <a:blip r:embed="rId2"/>
          <a:stretch>
            <a:fillRect/>
          </a:stretch>
        </p:blipFill>
        <p:spPr>
          <a:xfrm>
            <a:off x="687388" y="1904999"/>
            <a:ext cx="5408612" cy="4653455"/>
          </a:xfrm>
        </p:spPr>
      </p:pic>
      <p:pic>
        <p:nvPicPr>
          <p:cNvPr id="7" name="图片 6">
            <a:extLst>
              <a:ext uri="{FF2B5EF4-FFF2-40B4-BE49-F238E27FC236}">
                <a16:creationId xmlns:a16="http://schemas.microsoft.com/office/drawing/2014/main" id="{170033B6-65CA-445A-AF51-FEC8E571788C}"/>
              </a:ext>
            </a:extLst>
          </p:cNvPr>
          <p:cNvPicPr>
            <a:picLocks noChangeAspect="1"/>
          </p:cNvPicPr>
          <p:nvPr/>
        </p:nvPicPr>
        <p:blipFill>
          <a:blip r:embed="rId3"/>
          <a:stretch>
            <a:fillRect/>
          </a:stretch>
        </p:blipFill>
        <p:spPr>
          <a:xfrm>
            <a:off x="6653048" y="1904998"/>
            <a:ext cx="5244662" cy="4653456"/>
          </a:xfrm>
          <a:prstGeom prst="rect">
            <a:avLst/>
          </a:prstGeom>
        </p:spPr>
      </p:pic>
    </p:spTree>
    <p:extLst>
      <p:ext uri="{BB962C8B-B14F-4D97-AF65-F5344CB8AC3E}">
        <p14:creationId xmlns:p14="http://schemas.microsoft.com/office/powerpoint/2010/main" val="347843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a:extLst>
              <a:ext uri="{FF2B5EF4-FFF2-40B4-BE49-F238E27FC236}">
                <a16:creationId xmlns:a16="http://schemas.microsoft.com/office/drawing/2014/main" id="{62D9EEAE-FE48-877A-F67E-5F4162C7933C}"/>
              </a:ext>
            </a:extLst>
          </p:cNvPr>
          <p:cNvSpPr>
            <a:spLocks noGrp="1"/>
          </p:cNvSpPr>
          <p:nvPr>
            <p:ph type="title"/>
          </p:nvPr>
        </p:nvSpPr>
        <p:spPr>
          <a:xfrm>
            <a:off x="2592388" y="623888"/>
            <a:ext cx="8912225" cy="1281112"/>
          </a:xfrm>
        </p:spPr>
        <p:txBody>
          <a:bodyPr/>
          <a:lstStyle/>
          <a:p>
            <a:pPr eaLnBrk="1" hangingPunct="1"/>
            <a:r>
              <a:rPr lang="zh-TW" altLang="en-US">
                <a:latin typeface="標楷體" pitchFamily="65" charset="-120"/>
                <a:ea typeface="標楷體" pitchFamily="65" charset="-120"/>
              </a:rPr>
              <a:t>農友自己上架</a:t>
            </a:r>
          </a:p>
        </p:txBody>
      </p:sp>
      <p:pic>
        <p:nvPicPr>
          <p:cNvPr id="33796" name="图片 5">
            <a:extLst>
              <a:ext uri="{FF2B5EF4-FFF2-40B4-BE49-F238E27FC236}">
                <a16:creationId xmlns:a16="http://schemas.microsoft.com/office/drawing/2014/main" id="{D3E15ED1-2389-B7BE-B606-25E9043F6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7" y="1662632"/>
            <a:ext cx="5676900" cy="433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内容占位符 3">
            <a:extLst>
              <a:ext uri="{FF2B5EF4-FFF2-40B4-BE49-F238E27FC236}">
                <a16:creationId xmlns:a16="http://schemas.microsoft.com/office/drawing/2014/main" id="{B2F709B6-A0FE-412D-AF04-8460F38C9FCE}"/>
              </a:ext>
            </a:extLst>
          </p:cNvPr>
          <p:cNvPicPr>
            <a:picLocks noGrp="1" noChangeAspect="1"/>
          </p:cNvPicPr>
          <p:nvPr>
            <p:ph idx="1"/>
          </p:nvPr>
        </p:nvPicPr>
        <p:blipFill>
          <a:blip r:embed="rId3"/>
          <a:stretch>
            <a:fillRect/>
          </a:stretch>
        </p:blipFill>
        <p:spPr>
          <a:xfrm>
            <a:off x="6680253" y="1596997"/>
            <a:ext cx="5317304" cy="440005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72392F03-2AEF-752A-71CD-3356274FC60C}"/>
              </a:ext>
            </a:extLst>
          </p:cNvPr>
          <p:cNvSpPr>
            <a:spLocks noGrp="1"/>
          </p:cNvSpPr>
          <p:nvPr>
            <p:ph type="title"/>
          </p:nvPr>
        </p:nvSpPr>
        <p:spPr>
          <a:xfrm>
            <a:off x="2592388" y="623888"/>
            <a:ext cx="8912225" cy="1281112"/>
          </a:xfrm>
        </p:spPr>
        <p:txBody>
          <a:bodyPr/>
          <a:lstStyle/>
          <a:p>
            <a:endParaRPr lang="zh-TW" altLang="en-US"/>
          </a:p>
        </p:txBody>
      </p:sp>
      <p:sp>
        <p:nvSpPr>
          <p:cNvPr id="34819" name="內容版面配置區 2">
            <a:extLst>
              <a:ext uri="{FF2B5EF4-FFF2-40B4-BE49-F238E27FC236}">
                <a16:creationId xmlns:a16="http://schemas.microsoft.com/office/drawing/2014/main" id="{B660D43F-2B39-9E84-8649-963F39370491}"/>
              </a:ext>
            </a:extLst>
          </p:cNvPr>
          <p:cNvSpPr>
            <a:spLocks noGrp="1"/>
          </p:cNvSpPr>
          <p:nvPr>
            <p:ph idx="1"/>
          </p:nvPr>
        </p:nvSpPr>
        <p:spPr>
          <a:xfrm>
            <a:off x="1836738" y="635000"/>
            <a:ext cx="9426575" cy="5168900"/>
          </a:xfrm>
        </p:spPr>
        <p:txBody>
          <a:bodyPr/>
          <a:lstStyle/>
          <a:p>
            <a:pPr>
              <a:lnSpc>
                <a:spcPct val="150000"/>
              </a:lnSpc>
            </a:pPr>
            <a:r>
              <a:rPr lang="zh-TW" altLang="en-US" sz="2800" dirty="0">
                <a:latin typeface="標楷體" pitchFamily="65" charset="-120"/>
                <a:ea typeface="標楷體" pitchFamily="65" charset="-120"/>
              </a:rPr>
              <a:t>日本的農民市場包括無人看管之商店、早市、季節商店、常設商店、店中店（於百貨公司內設專櫃）等經營型態。事業主體也涵蓋農家個人、農家團體、</a:t>
            </a:r>
            <a:r>
              <a:rPr lang="en-US" altLang="zh-TW" sz="2800" dirty="0">
                <a:latin typeface="標楷體" pitchFamily="65" charset="-120"/>
                <a:ea typeface="標楷體" pitchFamily="65" charset="-120"/>
              </a:rPr>
              <a:t>JA</a:t>
            </a:r>
            <a:r>
              <a:rPr lang="zh-TW" altLang="en-US" sz="2800" dirty="0">
                <a:latin typeface="標楷體" pitchFamily="65" charset="-120"/>
                <a:ea typeface="標楷體" pitchFamily="65" charset="-120"/>
              </a:rPr>
              <a:t>、鄉鎮公所、第三部門（</a:t>
            </a:r>
            <a:r>
              <a:rPr lang="en-US" altLang="zh-TW" sz="2800" dirty="0">
                <a:latin typeface="標楷體" pitchFamily="65" charset="-120"/>
                <a:ea typeface="標楷體" pitchFamily="65" charset="-120"/>
              </a:rPr>
              <a:t>NPO </a:t>
            </a:r>
            <a:r>
              <a:rPr lang="zh-TW" altLang="en-US" sz="2800" dirty="0">
                <a:latin typeface="標楷體" pitchFamily="65" charset="-120"/>
                <a:ea typeface="標楷體" pitchFamily="65" charset="-120"/>
              </a:rPr>
              <a:t>組織）、民間企業等各種經營主體。目前雖無精確的統計資料，但根據推估約有</a:t>
            </a:r>
            <a:r>
              <a:rPr lang="en-US" altLang="zh-TW" sz="2800" dirty="0">
                <a:latin typeface="標楷體" pitchFamily="65" charset="-120"/>
                <a:ea typeface="標楷體" pitchFamily="65" charset="-120"/>
              </a:rPr>
              <a:t>14,000 </a:t>
            </a:r>
            <a:r>
              <a:rPr lang="zh-TW" altLang="en-US" sz="2800" dirty="0">
                <a:latin typeface="標楷體" pitchFamily="65" charset="-120"/>
                <a:ea typeface="標楷體" pitchFamily="65" charset="-120"/>
              </a:rPr>
              <a:t>家商店，其中有專責人員全年營業者約</a:t>
            </a:r>
            <a:r>
              <a:rPr lang="en-US" altLang="zh-TW" sz="2800" dirty="0">
                <a:latin typeface="標楷體" pitchFamily="65" charset="-120"/>
                <a:ea typeface="標楷體" pitchFamily="65" charset="-120"/>
              </a:rPr>
              <a:t>5,000 </a:t>
            </a:r>
            <a:r>
              <a:rPr lang="zh-TW" altLang="en-US" sz="2800" dirty="0">
                <a:latin typeface="標楷體" pitchFamily="65" charset="-120"/>
                <a:ea typeface="標楷體" pitchFamily="65" charset="-120"/>
              </a:rPr>
              <a:t>店。在設有專人且為常設商店當中，由</a:t>
            </a:r>
            <a:r>
              <a:rPr lang="en-US" altLang="zh-TW" sz="2800" dirty="0">
                <a:latin typeface="標楷體" pitchFamily="65" charset="-120"/>
                <a:ea typeface="標楷體" pitchFamily="65" charset="-120"/>
              </a:rPr>
              <a:t>JA </a:t>
            </a:r>
            <a:r>
              <a:rPr lang="zh-TW" altLang="en-US" sz="2800" dirty="0">
                <a:latin typeface="標楷體" pitchFamily="65" charset="-120"/>
                <a:ea typeface="標楷體" pitchFamily="65" charset="-120"/>
              </a:rPr>
              <a:t>直接經營或租借相關設施營運等，</a:t>
            </a:r>
            <a:r>
              <a:rPr lang="en-US" altLang="zh-TW" sz="2800" dirty="0">
                <a:latin typeface="標楷體" pitchFamily="65" charset="-120"/>
                <a:ea typeface="標楷體" pitchFamily="65" charset="-120"/>
              </a:rPr>
              <a:t>JA </a:t>
            </a:r>
            <a:r>
              <a:rPr lang="zh-TW" altLang="en-US" sz="2800" dirty="0">
                <a:latin typeface="標楷體" pitchFamily="65" charset="-120"/>
                <a:ea typeface="標楷體" pitchFamily="65" charset="-120"/>
              </a:rPr>
              <a:t>參與經營之農民市場約</a:t>
            </a:r>
            <a:r>
              <a:rPr lang="en-US" altLang="zh-TW" sz="2800" dirty="0">
                <a:latin typeface="標楷體" pitchFamily="65" charset="-120"/>
                <a:ea typeface="標楷體" pitchFamily="65" charset="-120"/>
              </a:rPr>
              <a:t>2,000</a:t>
            </a:r>
            <a:r>
              <a:rPr lang="zh-TW" altLang="en-US" sz="2800" dirty="0">
                <a:latin typeface="標楷體" pitchFamily="65" charset="-120"/>
                <a:ea typeface="標楷體" pitchFamily="65" charset="-120"/>
              </a:rPr>
              <a:t>店。</a:t>
            </a:r>
          </a:p>
          <a:p>
            <a:endParaRPr lang="zh-TW" altLang="en-US" dirty="0"/>
          </a:p>
        </p:txBody>
      </p:sp>
      <p:sp>
        <p:nvSpPr>
          <p:cNvPr id="2" name="文本框 1">
            <a:extLst>
              <a:ext uri="{FF2B5EF4-FFF2-40B4-BE49-F238E27FC236}">
                <a16:creationId xmlns:a16="http://schemas.microsoft.com/office/drawing/2014/main" id="{8EEF6431-8F50-4449-BEC8-0A500472B60E}"/>
              </a:ext>
            </a:extLst>
          </p:cNvPr>
          <p:cNvSpPr txBox="1"/>
          <p:nvPr/>
        </p:nvSpPr>
        <p:spPr>
          <a:xfrm>
            <a:off x="7488621" y="6069724"/>
            <a:ext cx="2262158"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資療來源：山本雅之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a:extLst>
              <a:ext uri="{FF2B5EF4-FFF2-40B4-BE49-F238E27FC236}">
                <a16:creationId xmlns:a16="http://schemas.microsoft.com/office/drawing/2014/main" id="{47CA1B93-47AB-D092-124B-F433C870CF9C}"/>
              </a:ext>
            </a:extLst>
          </p:cNvPr>
          <p:cNvSpPr>
            <a:spLocks noGrp="1"/>
          </p:cNvSpPr>
          <p:nvPr>
            <p:ph idx="1"/>
          </p:nvPr>
        </p:nvSpPr>
        <p:spPr>
          <a:xfrm>
            <a:off x="1836738" y="784225"/>
            <a:ext cx="9234487" cy="5289550"/>
          </a:xfrm>
        </p:spPr>
        <p:txBody>
          <a:bodyPr/>
          <a:lstStyle/>
          <a:p>
            <a:pPr>
              <a:lnSpc>
                <a:spcPct val="150000"/>
              </a:lnSpc>
            </a:pPr>
            <a:r>
              <a:rPr lang="zh-TW" altLang="en-US" sz="3200" dirty="0">
                <a:latin typeface="標楷體" pitchFamily="65" charset="-120"/>
                <a:ea typeface="標楷體" pitchFamily="65" charset="-120"/>
              </a:rPr>
              <a:t>全體農民市場商店之全年營業額約</a:t>
            </a:r>
            <a:r>
              <a:rPr lang="en-US" altLang="zh-TW" sz="3200" dirty="0">
                <a:latin typeface="標楷體" pitchFamily="65" charset="-120"/>
                <a:ea typeface="標楷體" pitchFamily="65" charset="-120"/>
              </a:rPr>
              <a:t>6,000 </a:t>
            </a:r>
            <a:r>
              <a:rPr lang="zh-TW" altLang="en-US" sz="3200" dirty="0">
                <a:latin typeface="標楷體" pitchFamily="65" charset="-120"/>
                <a:ea typeface="標楷體" pitchFamily="65" charset="-120"/>
              </a:rPr>
              <a:t>億日圓，其中由</a:t>
            </a:r>
            <a:r>
              <a:rPr lang="en-US" altLang="zh-TW" sz="3200" dirty="0">
                <a:latin typeface="標楷體" pitchFamily="65" charset="-120"/>
                <a:ea typeface="標楷體" pitchFamily="65" charset="-120"/>
              </a:rPr>
              <a:t>JA </a:t>
            </a:r>
            <a:r>
              <a:rPr lang="zh-TW" altLang="en-US" sz="3200" dirty="0">
                <a:latin typeface="標楷體" pitchFamily="65" charset="-120"/>
                <a:ea typeface="標楷體" pitchFamily="65" charset="-120"/>
              </a:rPr>
              <a:t>直營或租借相關設施參與營運的商店銷售金額大約是</a:t>
            </a:r>
            <a:r>
              <a:rPr lang="en-US" altLang="zh-TW" sz="3200" dirty="0">
                <a:latin typeface="標楷體" pitchFamily="65" charset="-120"/>
                <a:ea typeface="標楷體" pitchFamily="65" charset="-120"/>
              </a:rPr>
              <a:t>2,500 </a:t>
            </a:r>
            <a:r>
              <a:rPr lang="zh-TW" altLang="en-US" sz="3200" dirty="0">
                <a:latin typeface="標楷體" pitchFamily="65" charset="-120"/>
                <a:ea typeface="標楷體" pitchFamily="65" charset="-120"/>
              </a:rPr>
              <a:t>億日圓。從農民市場主要的品項：蔬菜、水果、花卉進行分析，日本全體產值（農家販賣金額）約</a:t>
            </a:r>
            <a:r>
              <a:rPr lang="en-US" altLang="zh-TW" sz="3200" dirty="0">
                <a:latin typeface="標楷體" pitchFamily="65" charset="-120"/>
                <a:ea typeface="標楷體" pitchFamily="65" charset="-120"/>
              </a:rPr>
              <a:t>3 </a:t>
            </a:r>
            <a:r>
              <a:rPr lang="zh-TW" altLang="en-US" sz="3200" dirty="0">
                <a:latin typeface="標楷體" pitchFamily="65" charset="-120"/>
                <a:ea typeface="標楷體" pitchFamily="65" charset="-120"/>
              </a:rPr>
              <a:t>兆</a:t>
            </a:r>
            <a:r>
              <a:rPr lang="en-US" altLang="zh-TW" sz="3200" dirty="0">
                <a:latin typeface="標楷體" pitchFamily="65" charset="-120"/>
                <a:ea typeface="標楷體" pitchFamily="65" charset="-120"/>
              </a:rPr>
              <a:t>2,000 </a:t>
            </a:r>
            <a:r>
              <a:rPr lang="zh-TW" altLang="en-US" sz="3200" dirty="0">
                <a:latin typeface="標楷體" pitchFamily="65" charset="-120"/>
                <a:ea typeface="標楷體" pitchFamily="65" charset="-120"/>
              </a:rPr>
              <a:t>億日圓（</a:t>
            </a:r>
            <a:r>
              <a:rPr lang="en-US" altLang="zh-TW" sz="3200" dirty="0">
                <a:latin typeface="標楷體" pitchFamily="65" charset="-120"/>
                <a:ea typeface="標楷體" pitchFamily="65" charset="-120"/>
              </a:rPr>
              <a:t>2008 </a:t>
            </a:r>
            <a:r>
              <a:rPr lang="zh-TW" altLang="en-US" sz="3200" dirty="0">
                <a:latin typeface="標楷體" pitchFamily="65" charset="-120"/>
                <a:ea typeface="標楷體" pitchFamily="65" charset="-120"/>
              </a:rPr>
              <a:t>年度），因此可以推估農民市場的比率約占</a:t>
            </a:r>
            <a:r>
              <a:rPr lang="en-US" altLang="zh-TW" sz="3200" dirty="0">
                <a:latin typeface="標楷體" pitchFamily="65" charset="-120"/>
                <a:ea typeface="標楷體" pitchFamily="65" charset="-120"/>
              </a:rPr>
              <a:t>15</a:t>
            </a:r>
            <a:r>
              <a:rPr lang="zh-TW" altLang="en-US" sz="3200" dirty="0">
                <a:latin typeface="標楷體" pitchFamily="65" charset="-120"/>
                <a:ea typeface="標楷體" pitchFamily="65" charset="-120"/>
              </a:rPr>
              <a:t>～</a:t>
            </a:r>
            <a:r>
              <a:rPr lang="en-US" altLang="zh-TW" sz="3200" dirty="0">
                <a:latin typeface="標楷體" pitchFamily="65" charset="-120"/>
                <a:ea typeface="標楷體" pitchFamily="65" charset="-120"/>
              </a:rPr>
              <a:t>20</a:t>
            </a:r>
            <a:r>
              <a:rPr lang="zh-TW" altLang="en-US" sz="3200" dirty="0">
                <a:latin typeface="標楷體" pitchFamily="65" charset="-120"/>
                <a:ea typeface="標楷體" pitchFamily="65" charset="-120"/>
              </a:rPr>
              <a:t>％左右。</a:t>
            </a:r>
          </a:p>
          <a:p>
            <a:endParaRPr lang="zh-TW" altLang="en-US" dirty="0"/>
          </a:p>
        </p:txBody>
      </p:sp>
      <p:sp>
        <p:nvSpPr>
          <p:cNvPr id="3" name="文本框 2">
            <a:extLst>
              <a:ext uri="{FF2B5EF4-FFF2-40B4-BE49-F238E27FC236}">
                <a16:creationId xmlns:a16="http://schemas.microsoft.com/office/drawing/2014/main" id="{40025486-94C5-40A6-8C88-1EC573DE3764}"/>
              </a:ext>
            </a:extLst>
          </p:cNvPr>
          <p:cNvSpPr txBox="1"/>
          <p:nvPr/>
        </p:nvSpPr>
        <p:spPr>
          <a:xfrm>
            <a:off x="8481849" y="5704443"/>
            <a:ext cx="2262158"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資療來源：山本雅之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F1CE50C6-5504-0A90-7A36-447041EE8906}"/>
              </a:ext>
            </a:extLst>
          </p:cNvPr>
          <p:cNvSpPr>
            <a:spLocks noGrp="1"/>
          </p:cNvSpPr>
          <p:nvPr>
            <p:ph type="title"/>
          </p:nvPr>
        </p:nvSpPr>
        <p:spPr>
          <a:xfrm>
            <a:off x="7180153" y="1163377"/>
            <a:ext cx="8912225" cy="1281112"/>
          </a:xfrm>
        </p:spPr>
        <p:txBody>
          <a:bodyPr/>
          <a:lstStyle/>
          <a:p>
            <a:pPr eaLnBrk="1" hangingPunct="1"/>
            <a:r>
              <a:rPr lang="zh-TW" altLang="en-US" dirty="0">
                <a:latin typeface="標楷體" pitchFamily="65" charset="-120"/>
                <a:ea typeface="標楷體" pitchFamily="65" charset="-120"/>
              </a:rPr>
              <a:t>畸形及有機農產品</a:t>
            </a:r>
          </a:p>
        </p:txBody>
      </p:sp>
      <p:pic>
        <p:nvPicPr>
          <p:cNvPr id="36867" name="图片 3">
            <a:extLst>
              <a:ext uri="{FF2B5EF4-FFF2-40B4-BE49-F238E27FC236}">
                <a16:creationId xmlns:a16="http://schemas.microsoft.com/office/drawing/2014/main" id="{ADD1B3E2-20CE-43C0-DA90-CA037DD38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621517" cy="373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图片 5">
            <a:extLst>
              <a:ext uri="{FF2B5EF4-FFF2-40B4-BE49-F238E27FC236}">
                <a16:creationId xmlns:a16="http://schemas.microsoft.com/office/drawing/2014/main" id="{B1AED90B-06B7-32B0-F756-7CD17C91D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6428"/>
            <a:ext cx="6621517" cy="312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6B8431C0-89ED-4514-8D6F-4450449132B5}"/>
              </a:ext>
            </a:extLst>
          </p:cNvPr>
          <p:cNvPicPr>
            <a:picLocks noChangeAspect="1"/>
          </p:cNvPicPr>
          <p:nvPr/>
        </p:nvPicPr>
        <p:blipFill>
          <a:blip r:embed="rId4"/>
          <a:stretch>
            <a:fillRect/>
          </a:stretch>
        </p:blipFill>
        <p:spPr>
          <a:xfrm>
            <a:off x="6600496" y="2664372"/>
            <a:ext cx="5591504" cy="41936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圖片 3">
            <a:extLst>
              <a:ext uri="{FF2B5EF4-FFF2-40B4-BE49-F238E27FC236}">
                <a16:creationId xmlns:a16="http://schemas.microsoft.com/office/drawing/2014/main" id="{55FFB752-23C5-EF4B-0EE6-27F34863EB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0"/>
            <a:ext cx="82296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圖片 4">
            <a:extLst>
              <a:ext uri="{FF2B5EF4-FFF2-40B4-BE49-F238E27FC236}">
                <a16:creationId xmlns:a16="http://schemas.microsoft.com/office/drawing/2014/main" id="{B643FBD3-CCF6-1427-3623-51281CD775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1493837"/>
            <a:ext cx="546100" cy="43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圖片 5">
            <a:extLst>
              <a:ext uri="{FF2B5EF4-FFF2-40B4-BE49-F238E27FC236}">
                <a16:creationId xmlns:a16="http://schemas.microsoft.com/office/drawing/2014/main" id="{E3D23C70-B7B7-0B28-B8E9-A19387AA48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1662" y="1224226"/>
            <a:ext cx="6473825" cy="5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圖片 6">
            <a:extLst>
              <a:ext uri="{FF2B5EF4-FFF2-40B4-BE49-F238E27FC236}">
                <a16:creationId xmlns:a16="http://schemas.microsoft.com/office/drawing/2014/main" id="{24C85C93-7BE7-3538-BD0F-C03D6DA518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4838" y="2273300"/>
            <a:ext cx="93186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圖片 7">
            <a:extLst>
              <a:ext uri="{FF2B5EF4-FFF2-40B4-BE49-F238E27FC236}">
                <a16:creationId xmlns:a16="http://schemas.microsoft.com/office/drawing/2014/main" id="{1589507F-6F09-E817-F086-C88F3F5B35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2241550"/>
            <a:ext cx="774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圖片 8">
            <a:extLst>
              <a:ext uri="{FF2B5EF4-FFF2-40B4-BE49-F238E27FC236}">
                <a16:creationId xmlns:a16="http://schemas.microsoft.com/office/drawing/2014/main" id="{1487DF8D-FE3F-57A9-6E38-BA00F31FB6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9450" y="2282825"/>
            <a:ext cx="931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圖片 9">
            <a:extLst>
              <a:ext uri="{FF2B5EF4-FFF2-40B4-BE49-F238E27FC236}">
                <a16:creationId xmlns:a16="http://schemas.microsoft.com/office/drawing/2014/main" id="{2D13E29C-99FE-D9E7-13F3-FD935B3EAF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88175" y="2255838"/>
            <a:ext cx="96996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圖片 10">
            <a:extLst>
              <a:ext uri="{FF2B5EF4-FFF2-40B4-BE49-F238E27FC236}">
                <a16:creationId xmlns:a16="http://schemas.microsoft.com/office/drawing/2014/main" id="{8E557430-D1D4-17B5-A96D-F8C4446429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04200" y="2266950"/>
            <a:ext cx="9683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圖片 11">
            <a:extLst>
              <a:ext uri="{FF2B5EF4-FFF2-40B4-BE49-F238E27FC236}">
                <a16:creationId xmlns:a16="http://schemas.microsoft.com/office/drawing/2014/main" id="{43C6F99C-183E-B176-AEA4-6DA7F90A21E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68975" y="3367088"/>
            <a:ext cx="9334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圖片 12">
            <a:extLst>
              <a:ext uri="{FF2B5EF4-FFF2-40B4-BE49-F238E27FC236}">
                <a16:creationId xmlns:a16="http://schemas.microsoft.com/office/drawing/2014/main" id="{FD115227-3250-78D5-3C22-947C02EF3E8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29463" y="3424238"/>
            <a:ext cx="7731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圖片 13">
            <a:extLst>
              <a:ext uri="{FF2B5EF4-FFF2-40B4-BE49-F238E27FC236}">
                <a16:creationId xmlns:a16="http://schemas.microsoft.com/office/drawing/2014/main" id="{CA1C1D5B-EC1D-F8C9-9D7E-3939D01DD03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58175" y="3481388"/>
            <a:ext cx="968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圖片 14">
            <a:extLst>
              <a:ext uri="{FF2B5EF4-FFF2-40B4-BE49-F238E27FC236}">
                <a16:creationId xmlns:a16="http://schemas.microsoft.com/office/drawing/2014/main" id="{D70E00E4-AA37-ADAE-B261-AD403C31CBD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68975" y="4313238"/>
            <a:ext cx="9334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圖片 15">
            <a:extLst>
              <a:ext uri="{FF2B5EF4-FFF2-40B4-BE49-F238E27FC236}">
                <a16:creationId xmlns:a16="http://schemas.microsoft.com/office/drawing/2014/main" id="{616AE684-8A53-AD0F-A6E8-E159DA92E36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97713" y="4327525"/>
            <a:ext cx="858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圖片 16">
            <a:extLst>
              <a:ext uri="{FF2B5EF4-FFF2-40B4-BE49-F238E27FC236}">
                <a16:creationId xmlns:a16="http://schemas.microsoft.com/office/drawing/2014/main" id="{AC60571B-798E-8BF7-B5EA-99E19EF96F1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312150" y="4398963"/>
            <a:ext cx="9683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圖片 17">
            <a:extLst>
              <a:ext uri="{FF2B5EF4-FFF2-40B4-BE49-F238E27FC236}">
                <a16:creationId xmlns:a16="http://schemas.microsoft.com/office/drawing/2014/main" id="{EFD9CE94-3ADC-2E7D-72E8-DF41292369E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048000" y="5211763"/>
            <a:ext cx="10604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圖片 18">
            <a:extLst>
              <a:ext uri="{FF2B5EF4-FFF2-40B4-BE49-F238E27FC236}">
                <a16:creationId xmlns:a16="http://schemas.microsoft.com/office/drawing/2014/main" id="{33FADD14-E03D-D481-7DD0-3EF09509144B}"/>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65462" y="6159500"/>
            <a:ext cx="6586537" cy="5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圖片 19">
            <a:extLst>
              <a:ext uri="{FF2B5EF4-FFF2-40B4-BE49-F238E27FC236}">
                <a16:creationId xmlns:a16="http://schemas.microsoft.com/office/drawing/2014/main" id="{DB79A9D4-1ADD-E3F2-0DB6-5D28B501C1B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92938" y="5318125"/>
            <a:ext cx="10604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圖片 20">
            <a:extLst>
              <a:ext uri="{FF2B5EF4-FFF2-40B4-BE49-F238E27FC236}">
                <a16:creationId xmlns:a16="http://schemas.microsoft.com/office/drawing/2014/main" id="{8DF59766-DB1A-9462-2939-F032F306F4E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40938" y="1611313"/>
            <a:ext cx="5429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圖片 21">
            <a:extLst>
              <a:ext uri="{FF2B5EF4-FFF2-40B4-BE49-F238E27FC236}">
                <a16:creationId xmlns:a16="http://schemas.microsoft.com/office/drawing/2014/main" id="{C3501DE0-62B3-1EF1-FEF5-5A04C963E277}"/>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137025" y="2511425"/>
            <a:ext cx="3048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圖片 22">
            <a:extLst>
              <a:ext uri="{FF2B5EF4-FFF2-40B4-BE49-F238E27FC236}">
                <a16:creationId xmlns:a16="http://schemas.microsoft.com/office/drawing/2014/main" id="{22FDD438-0348-6699-94B5-72414BEFCDBC}"/>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29250" y="2447925"/>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圖片 23">
            <a:extLst>
              <a:ext uri="{FF2B5EF4-FFF2-40B4-BE49-F238E27FC236}">
                <a16:creationId xmlns:a16="http://schemas.microsoft.com/office/drawing/2014/main" id="{9A790E83-2CB2-5515-54F6-B24B8C480B19}"/>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840538" y="2481263"/>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圖片 24">
            <a:extLst>
              <a:ext uri="{FF2B5EF4-FFF2-40B4-BE49-F238E27FC236}">
                <a16:creationId xmlns:a16="http://schemas.microsoft.com/office/drawing/2014/main" id="{66C07E22-601C-D0E3-0217-3A0F583B5124}"/>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047038" y="3678238"/>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圖片 25">
            <a:extLst>
              <a:ext uri="{FF2B5EF4-FFF2-40B4-BE49-F238E27FC236}">
                <a16:creationId xmlns:a16="http://schemas.microsoft.com/office/drawing/2014/main" id="{8F949DA0-DB79-0D5A-2BB2-2B3AD96ED25F}"/>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016875" y="2452688"/>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圖片 26">
            <a:extLst>
              <a:ext uri="{FF2B5EF4-FFF2-40B4-BE49-F238E27FC236}">
                <a16:creationId xmlns:a16="http://schemas.microsoft.com/office/drawing/2014/main" id="{A13C2F80-6C5F-4BC0-79A9-054FD9F62E34}"/>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074025" y="4543425"/>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圖片 27">
            <a:extLst>
              <a:ext uri="{FF2B5EF4-FFF2-40B4-BE49-F238E27FC236}">
                <a16:creationId xmlns:a16="http://schemas.microsoft.com/office/drawing/2014/main" id="{26BD2BB1-AD8C-FE27-9653-36759520180D}"/>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891338" y="3673475"/>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圖片 29">
            <a:extLst>
              <a:ext uri="{FF2B5EF4-FFF2-40B4-BE49-F238E27FC236}">
                <a16:creationId xmlns:a16="http://schemas.microsoft.com/office/drawing/2014/main" id="{DFB2B12F-9FF9-8998-A7D4-207CDBB44F17}"/>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310688" y="2466975"/>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圖片 30">
            <a:extLst>
              <a:ext uri="{FF2B5EF4-FFF2-40B4-BE49-F238E27FC236}">
                <a16:creationId xmlns:a16="http://schemas.microsoft.com/office/drawing/2014/main" id="{57D813D8-D9A2-CF67-1B14-6338A8229819}"/>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323388" y="3695700"/>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圖片 31">
            <a:extLst>
              <a:ext uri="{FF2B5EF4-FFF2-40B4-BE49-F238E27FC236}">
                <a16:creationId xmlns:a16="http://schemas.microsoft.com/office/drawing/2014/main" id="{8581F57E-F0E7-5342-BF2C-781B40834D76}"/>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347200" y="4591050"/>
            <a:ext cx="3048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圖片 32">
            <a:extLst>
              <a:ext uri="{FF2B5EF4-FFF2-40B4-BE49-F238E27FC236}">
                <a16:creationId xmlns:a16="http://schemas.microsoft.com/office/drawing/2014/main" id="{0E73DF0A-3682-D8DE-E2BD-EAB52A0689E5}"/>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77038" y="4495800"/>
            <a:ext cx="304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圖片 33">
            <a:extLst>
              <a:ext uri="{FF2B5EF4-FFF2-40B4-BE49-F238E27FC236}">
                <a16:creationId xmlns:a16="http://schemas.microsoft.com/office/drawing/2014/main" id="{44660D95-1921-95D3-5266-FDE5A6A6DC91}"/>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800850" y="2571750"/>
            <a:ext cx="2032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圖片 34">
            <a:extLst>
              <a:ext uri="{FF2B5EF4-FFF2-40B4-BE49-F238E27FC236}">
                <a16:creationId xmlns:a16="http://schemas.microsoft.com/office/drawing/2014/main" id="{630B39A1-70F8-CEDB-8B3F-B72B4E9C274E}"/>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397375" y="5522913"/>
            <a:ext cx="23653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圖片 35">
            <a:extLst>
              <a:ext uri="{FF2B5EF4-FFF2-40B4-BE49-F238E27FC236}">
                <a16:creationId xmlns:a16="http://schemas.microsoft.com/office/drawing/2014/main" id="{8A2FF8C5-FC68-07AF-B8C5-186956FB39DD}"/>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156575" y="5464175"/>
            <a:ext cx="162401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圖片 3">
            <a:extLst>
              <a:ext uri="{FF2B5EF4-FFF2-40B4-BE49-F238E27FC236}">
                <a16:creationId xmlns:a16="http://schemas.microsoft.com/office/drawing/2014/main" id="{98EBFAB8-ED7A-8D41-9017-D53F27C010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6887"/>
            <a:ext cx="8229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圖片 4">
            <a:extLst>
              <a:ext uri="{FF2B5EF4-FFF2-40B4-BE49-F238E27FC236}">
                <a16:creationId xmlns:a16="http://schemas.microsoft.com/office/drawing/2014/main" id="{CEEE409C-71FE-BC57-120B-8A5CA210E5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709" y="944941"/>
            <a:ext cx="2429116" cy="9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圖片 5">
            <a:extLst>
              <a:ext uri="{FF2B5EF4-FFF2-40B4-BE49-F238E27FC236}">
                <a16:creationId xmlns:a16="http://schemas.microsoft.com/office/drawing/2014/main" id="{E5772C62-D25C-95C8-5E15-D0DED935CB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8599" y="2023694"/>
            <a:ext cx="132133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圖片 6">
            <a:extLst>
              <a:ext uri="{FF2B5EF4-FFF2-40B4-BE49-F238E27FC236}">
                <a16:creationId xmlns:a16="http://schemas.microsoft.com/office/drawing/2014/main" id="{E839A88C-B104-D387-940D-1D212DFB9F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9633" y="2927329"/>
            <a:ext cx="2414191" cy="184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圖片 7">
            <a:extLst>
              <a:ext uri="{FF2B5EF4-FFF2-40B4-BE49-F238E27FC236}">
                <a16:creationId xmlns:a16="http://schemas.microsoft.com/office/drawing/2014/main" id="{B71B26A8-784D-2A37-7931-2BFCCE7979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2724" y="4773675"/>
            <a:ext cx="2414191" cy="9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圖片 8">
            <a:extLst>
              <a:ext uri="{FF2B5EF4-FFF2-40B4-BE49-F238E27FC236}">
                <a16:creationId xmlns:a16="http://schemas.microsoft.com/office/drawing/2014/main" id="{FD6C2702-D369-CA74-30A1-E5D8D99C00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19633" y="5602041"/>
            <a:ext cx="2427282" cy="9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圖片 9">
            <a:extLst>
              <a:ext uri="{FF2B5EF4-FFF2-40B4-BE49-F238E27FC236}">
                <a16:creationId xmlns:a16="http://schemas.microsoft.com/office/drawing/2014/main" id="{1B0FAFFA-27E3-9A58-DD87-9C773BC0CDB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07700" y="981893"/>
            <a:ext cx="2314083" cy="9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圖片 10">
            <a:extLst>
              <a:ext uri="{FF2B5EF4-FFF2-40B4-BE49-F238E27FC236}">
                <a16:creationId xmlns:a16="http://schemas.microsoft.com/office/drawing/2014/main" id="{F09684CF-D19E-2871-1EFC-428565822A3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88441" y="5602041"/>
            <a:ext cx="2233339" cy="86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圖片 11">
            <a:extLst>
              <a:ext uri="{FF2B5EF4-FFF2-40B4-BE49-F238E27FC236}">
                <a16:creationId xmlns:a16="http://schemas.microsoft.com/office/drawing/2014/main" id="{E2D92F36-B99D-96B3-02FA-F1830CA457D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98383" y="4169942"/>
            <a:ext cx="2233339"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圖片 12">
            <a:extLst>
              <a:ext uri="{FF2B5EF4-FFF2-40B4-BE49-F238E27FC236}">
                <a16:creationId xmlns:a16="http://schemas.microsoft.com/office/drawing/2014/main" id="{BF8DD80C-2809-FA1C-0849-0428EB6D1A8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98383" y="3351070"/>
            <a:ext cx="2233339" cy="9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圖片 13">
            <a:extLst>
              <a:ext uri="{FF2B5EF4-FFF2-40B4-BE49-F238E27FC236}">
                <a16:creationId xmlns:a16="http://schemas.microsoft.com/office/drawing/2014/main" id="{B9B18537-6BB2-1981-1FC9-E1CE7F3C0FC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70512" y="2052269"/>
            <a:ext cx="1321335" cy="6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圖片 14">
            <a:extLst>
              <a:ext uri="{FF2B5EF4-FFF2-40B4-BE49-F238E27FC236}">
                <a16:creationId xmlns:a16="http://schemas.microsoft.com/office/drawing/2014/main" id="{83AC71DB-5F59-7FAC-8CBD-F8798577FDD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14965" y="4978138"/>
            <a:ext cx="223333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圖片 15">
            <a:extLst>
              <a:ext uri="{FF2B5EF4-FFF2-40B4-BE49-F238E27FC236}">
                <a16:creationId xmlns:a16="http://schemas.microsoft.com/office/drawing/2014/main" id="{F6D13C77-07EE-0880-0906-433E616D61B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215915" y="2716312"/>
            <a:ext cx="2233338" cy="22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圖片 16">
            <a:extLst>
              <a:ext uri="{FF2B5EF4-FFF2-40B4-BE49-F238E27FC236}">
                <a16:creationId xmlns:a16="http://schemas.microsoft.com/office/drawing/2014/main" id="{A688ACF5-DC9D-ABB3-F1CB-5ED27EB90C2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195658" y="1935886"/>
            <a:ext cx="2233338" cy="97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圖片 17">
            <a:extLst>
              <a:ext uri="{FF2B5EF4-FFF2-40B4-BE49-F238E27FC236}">
                <a16:creationId xmlns:a16="http://schemas.microsoft.com/office/drawing/2014/main" id="{D6614790-D0A5-232A-DE12-68734558B06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195658" y="959004"/>
            <a:ext cx="2271953" cy="90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25530B64-46DC-045C-A92C-7DB97CF63CBA}"/>
              </a:ext>
            </a:extLst>
          </p:cNvPr>
          <p:cNvSpPr>
            <a:spLocks noGrp="1"/>
          </p:cNvSpPr>
          <p:nvPr>
            <p:ph type="title"/>
          </p:nvPr>
        </p:nvSpPr>
        <p:spPr>
          <a:xfrm>
            <a:off x="1895475" y="1373188"/>
            <a:ext cx="8912225" cy="1279525"/>
          </a:xfrm>
        </p:spPr>
        <p:txBody>
          <a:bodyPr/>
          <a:lstStyle/>
          <a:p>
            <a:r>
              <a:rPr lang="zh-TW" altLang="en-US">
                <a:latin typeface="標楷體" pitchFamily="65" charset="-120"/>
                <a:ea typeface="標楷體" pitchFamily="65" charset="-120"/>
              </a:rPr>
              <a:t>竹北市新農民市場</a:t>
            </a:r>
          </a:p>
        </p:txBody>
      </p:sp>
      <p:pic>
        <p:nvPicPr>
          <p:cNvPr id="39939" name="图片 5">
            <a:extLst>
              <a:ext uri="{FF2B5EF4-FFF2-40B4-BE49-F238E27FC236}">
                <a16:creationId xmlns:a16="http://schemas.microsoft.com/office/drawing/2014/main" id="{6AD236C0-E9B7-B9D0-F540-E68DBDFBB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08" y="2330450"/>
            <a:ext cx="5712812"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标题 1">
            <a:extLst>
              <a:ext uri="{FF2B5EF4-FFF2-40B4-BE49-F238E27FC236}">
                <a16:creationId xmlns:a16="http://schemas.microsoft.com/office/drawing/2014/main" id="{F236BAF1-E72C-7BB4-F1B6-DA21AA6901C9}"/>
              </a:ext>
            </a:extLst>
          </p:cNvPr>
          <p:cNvSpPr txBox="1">
            <a:spLocks/>
          </p:cNvSpPr>
          <p:nvPr/>
        </p:nvSpPr>
        <p:spPr bwMode="auto">
          <a:xfrm>
            <a:off x="2097088" y="290513"/>
            <a:ext cx="89122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TW" altLang="en-US" sz="3600">
                <a:latin typeface="標楷體" pitchFamily="65" charset="-120"/>
                <a:ea typeface="標楷體" pitchFamily="65" charset="-120"/>
              </a:rPr>
              <a:t>台灣的農產直銷站共</a:t>
            </a:r>
            <a:r>
              <a:rPr lang="en-US" altLang="zh-TW" sz="3600">
                <a:latin typeface="標楷體" pitchFamily="65" charset="-120"/>
                <a:ea typeface="標楷體" pitchFamily="65" charset="-120"/>
              </a:rPr>
              <a:t>50</a:t>
            </a:r>
            <a:r>
              <a:rPr lang="zh-TW" altLang="en-US" sz="3600">
                <a:latin typeface="標楷體" pitchFamily="65" charset="-120"/>
                <a:ea typeface="標楷體" pitchFamily="65" charset="-120"/>
              </a:rPr>
              <a:t>處以上，其中</a:t>
            </a:r>
            <a:r>
              <a:rPr lang="en-US" altLang="zh-TW" sz="3600">
                <a:latin typeface="標楷體" pitchFamily="65" charset="-120"/>
                <a:ea typeface="標楷體" pitchFamily="65" charset="-120"/>
              </a:rPr>
              <a:t>44</a:t>
            </a:r>
            <a:r>
              <a:rPr lang="zh-TW" altLang="en-US" sz="3600">
                <a:latin typeface="標楷體" pitchFamily="65" charset="-120"/>
                <a:ea typeface="標楷體" pitchFamily="65" charset="-120"/>
              </a:rPr>
              <a:t>處為農會成立</a:t>
            </a:r>
            <a:endParaRPr lang="zh-TW" altLang="en-US" sz="3600">
              <a:solidFill>
                <a:srgbClr val="262626"/>
              </a:solidFill>
              <a:latin typeface="標楷體" pitchFamily="65" charset="-120"/>
              <a:ea typeface="標楷體" pitchFamily="65" charset="-120"/>
            </a:endParaRPr>
          </a:p>
        </p:txBody>
      </p:sp>
      <p:sp>
        <p:nvSpPr>
          <p:cNvPr id="39941" name="內容版面配置區 1">
            <a:extLst>
              <a:ext uri="{FF2B5EF4-FFF2-40B4-BE49-F238E27FC236}">
                <a16:creationId xmlns:a16="http://schemas.microsoft.com/office/drawing/2014/main" id="{841ECBBB-B709-474C-F0BE-D0D0A83EDF21}"/>
              </a:ext>
            </a:extLst>
          </p:cNvPr>
          <p:cNvSpPr>
            <a:spLocks noGrp="1"/>
          </p:cNvSpPr>
          <p:nvPr>
            <p:ph idx="1"/>
          </p:nvPr>
        </p:nvSpPr>
        <p:spPr>
          <a:xfrm>
            <a:off x="2589213" y="2133600"/>
            <a:ext cx="8915400" cy="3778250"/>
          </a:xfrm>
        </p:spPr>
        <p:txBody>
          <a:bodyPr/>
          <a:lstStyle/>
          <a:p>
            <a:endParaRPr lang="zh-TW" altLang="en-US" dirty="0"/>
          </a:p>
        </p:txBody>
      </p:sp>
      <p:pic>
        <p:nvPicPr>
          <p:cNvPr id="39942" name="图片 4">
            <a:extLst>
              <a:ext uri="{FF2B5EF4-FFF2-40B4-BE49-F238E27FC236}">
                <a16:creationId xmlns:a16="http://schemas.microsoft.com/office/drawing/2014/main" id="{53E74EE9-6D94-7ACA-37AD-7F760EBA9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065" y="2330450"/>
            <a:ext cx="5590025" cy="43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内容占位符 2">
            <a:extLst>
              <a:ext uri="{FF2B5EF4-FFF2-40B4-BE49-F238E27FC236}">
                <a16:creationId xmlns:a16="http://schemas.microsoft.com/office/drawing/2014/main" id="{DC84DC5C-30B1-3919-A86D-D9BC728A5B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7363" y="1412875"/>
            <a:ext cx="7529512" cy="5116513"/>
          </a:xfrm>
        </p:spPr>
      </p:pic>
      <p:sp>
        <p:nvSpPr>
          <p:cNvPr id="40963" name="標題 1">
            <a:extLst>
              <a:ext uri="{FF2B5EF4-FFF2-40B4-BE49-F238E27FC236}">
                <a16:creationId xmlns:a16="http://schemas.microsoft.com/office/drawing/2014/main" id="{621DC073-F8B9-6039-E984-5BECF22E8A20}"/>
              </a:ext>
            </a:extLst>
          </p:cNvPr>
          <p:cNvSpPr txBox="1">
            <a:spLocks/>
          </p:cNvSpPr>
          <p:nvPr/>
        </p:nvSpPr>
        <p:spPr bwMode="auto">
          <a:xfrm>
            <a:off x="2100263" y="552450"/>
            <a:ext cx="89122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TW" altLang="en-US" sz="3600">
                <a:solidFill>
                  <a:srgbClr val="262626"/>
                </a:solidFill>
                <a:latin typeface="標楷體" pitchFamily="65" charset="-120"/>
                <a:ea typeface="標楷體" pitchFamily="65" charset="-120"/>
              </a:rPr>
              <a:t>新埔新農民市場</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內容版面配置區 1">
            <a:extLst>
              <a:ext uri="{FF2B5EF4-FFF2-40B4-BE49-F238E27FC236}">
                <a16:creationId xmlns:a16="http://schemas.microsoft.com/office/drawing/2014/main" id="{8A4F7F38-B6C3-6274-58EC-5C2CEA3ADA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1813" y="1401763"/>
            <a:ext cx="2951162" cy="1946275"/>
          </a:xfrm>
        </p:spPr>
      </p:pic>
      <p:sp>
        <p:nvSpPr>
          <p:cNvPr id="10" name="文字預留位置 9">
            <a:extLst>
              <a:ext uri="{FF2B5EF4-FFF2-40B4-BE49-F238E27FC236}">
                <a16:creationId xmlns:a16="http://schemas.microsoft.com/office/drawing/2014/main" id="{F3536AE5-95FF-13FA-D7CF-5BC4EC1FC936}"/>
              </a:ext>
            </a:extLst>
          </p:cNvPr>
          <p:cNvSpPr>
            <a:spLocks noGrp="1"/>
          </p:cNvSpPr>
          <p:nvPr>
            <p:ph type="body" sz="quarter" idx="13"/>
          </p:nvPr>
        </p:nvSpPr>
        <p:spPr>
          <a:xfrm>
            <a:off x="431800" y="3509963"/>
            <a:ext cx="2951163" cy="1219200"/>
          </a:xfrm>
        </p:spPr>
        <p:txBody>
          <a:bodyPr/>
          <a:lstStyle/>
          <a:p>
            <a:pPr marL="0" indent="0">
              <a:buFont typeface="Wingdings 3" panose="05040102010807070707" pitchFamily="18" charset="2"/>
              <a:buNone/>
            </a:pPr>
            <a:r>
              <a:rPr lang="zh-TW" altLang="en-US"/>
              <a:t>地理位置</a:t>
            </a:r>
          </a:p>
          <a:p>
            <a:pPr marL="0" indent="0"/>
            <a:r>
              <a:rPr lang="zh-TW" altLang="en-US" sz="1200"/>
              <a:t>鄰近大甲區公所道路寬敞好停車</a:t>
            </a:r>
          </a:p>
          <a:p>
            <a:pPr marL="0" indent="0"/>
            <a:r>
              <a:rPr lang="zh-TW" altLang="en-US" sz="1200"/>
              <a:t>知名補習班正對面</a:t>
            </a:r>
            <a:r>
              <a:rPr lang="en-US" altLang="zh-TW" sz="1200"/>
              <a:t>,</a:t>
            </a:r>
            <a:r>
              <a:rPr lang="zh-TW" altLang="en-US" sz="1200"/>
              <a:t>接送學子媽媽潛在消費力龐大</a:t>
            </a:r>
          </a:p>
        </p:txBody>
      </p:sp>
      <p:pic>
        <p:nvPicPr>
          <p:cNvPr id="6" name="圖片版面配置區 5">
            <a:extLst>
              <a:ext uri="{FF2B5EF4-FFF2-40B4-BE49-F238E27FC236}">
                <a16:creationId xmlns:a16="http://schemas.microsoft.com/office/drawing/2014/main" id="{295E06DD-64C3-0368-987C-379BBCD96AEE}"/>
              </a:ext>
            </a:extLst>
          </p:cNvPr>
          <p:cNvPicPr>
            <a:picLocks noGrp="1" noChangeAspect="1"/>
          </p:cNvPicPr>
          <p:nvPr>
            <p:ph type="pic" sz="quarter" idx="12"/>
          </p:nvPr>
        </p:nvPicPr>
        <p:blipFill>
          <a:blip r:embed="rId4"/>
          <a:srcRect t="3881" b="3881"/>
          <a:stretch>
            <a:fillRect/>
          </a:stretch>
        </p:blipFill>
        <p:spPr>
          <a:xfrm>
            <a:off x="4077029" y="1400970"/>
            <a:ext cx="6333545" cy="4379625"/>
          </a:xfrm>
        </p:spPr>
      </p:pic>
      <p:sp>
        <p:nvSpPr>
          <p:cNvPr id="12" name="文字預留位置 9">
            <a:extLst>
              <a:ext uri="{FF2B5EF4-FFF2-40B4-BE49-F238E27FC236}">
                <a16:creationId xmlns:a16="http://schemas.microsoft.com/office/drawing/2014/main" id="{13279D90-C866-C759-FA0F-F6F7433C03E8}"/>
              </a:ext>
            </a:extLst>
          </p:cNvPr>
          <p:cNvSpPr txBox="1">
            <a:spLocks/>
          </p:cNvSpPr>
          <p:nvPr/>
        </p:nvSpPr>
        <p:spPr>
          <a:xfrm>
            <a:off x="431800" y="4935538"/>
            <a:ext cx="2951163" cy="12192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sym typeface="Microsoft JhengHei UI" panose="020B0604030504040204" pitchFamily="34" charset="-12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sym typeface="Microsoft JhengHei UI" panose="020B0604030504040204" pitchFamily="34" charset="-12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sym typeface="Microsoft JhengHei UI" panose="020B0604030504040204" pitchFamily="34" charset="-12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sym typeface="Microsoft JhengHei UI" panose="020B0604030504040204" pitchFamily="34" charset="-12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sym typeface="Microsoft JhengHei UI" panose="020B0604030504040204" pitchFamily="34" charset="-12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defRPr/>
            </a:pPr>
            <a:r>
              <a:rPr lang="zh-TW" altLang="en-US" dirty="0"/>
              <a:t>銷售時間</a:t>
            </a:r>
          </a:p>
          <a:p>
            <a:pPr>
              <a:lnSpc>
                <a:spcPct val="100000"/>
              </a:lnSpc>
              <a:defRPr/>
            </a:pPr>
            <a:r>
              <a:rPr lang="zh-TW" altLang="en-US" sz="1200" dirty="0"/>
              <a:t>全年無休 上午</a:t>
            </a:r>
            <a:r>
              <a:rPr lang="en-US" altLang="zh-TW" sz="1200" dirty="0"/>
              <a:t>10</a:t>
            </a:r>
            <a:r>
              <a:rPr lang="zh-TW" altLang="en-US" sz="1200" dirty="0"/>
              <a:t>點至下午</a:t>
            </a:r>
            <a:r>
              <a:rPr lang="en-US" altLang="zh-TW" sz="1200" dirty="0"/>
              <a:t>7</a:t>
            </a:r>
            <a:r>
              <a:rPr lang="zh-TW" altLang="en-US" sz="1200" dirty="0"/>
              <a:t>點</a:t>
            </a:r>
          </a:p>
          <a:p>
            <a:pPr marL="0" indent="0">
              <a:lnSpc>
                <a:spcPct val="100000"/>
              </a:lnSpc>
              <a:buFont typeface="Arial" panose="020B0604020202020204" pitchFamily="34" charset="0"/>
              <a:buNone/>
              <a:defRPr/>
            </a:pPr>
            <a:endParaRPr lang="zh-TW" altLang="en-US" sz="1200" dirty="0"/>
          </a:p>
        </p:txBody>
      </p:sp>
      <p:sp>
        <p:nvSpPr>
          <p:cNvPr id="41990" name="文本框 2">
            <a:extLst>
              <a:ext uri="{FF2B5EF4-FFF2-40B4-BE49-F238E27FC236}">
                <a16:creationId xmlns:a16="http://schemas.microsoft.com/office/drawing/2014/main" id="{51913C13-ED41-A33C-1326-A8A85F7174AE}"/>
              </a:ext>
            </a:extLst>
          </p:cNvPr>
          <p:cNvSpPr txBox="1">
            <a:spLocks noChangeArrowheads="1"/>
          </p:cNvSpPr>
          <p:nvPr/>
        </p:nvSpPr>
        <p:spPr bwMode="auto">
          <a:xfrm>
            <a:off x="1303338" y="274638"/>
            <a:ext cx="2951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zh-TW" altLang="en-US" sz="3600">
                <a:solidFill>
                  <a:schemeClr val="tx1"/>
                </a:solidFill>
                <a:latin typeface="標楷體" pitchFamily="65" charset="-120"/>
                <a:ea typeface="標楷體" pitchFamily="65" charset="-120"/>
              </a:rPr>
              <a:t>大甲直売所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C304550F-1B98-BD12-7D81-3512ED238907}"/>
              </a:ext>
            </a:extLst>
          </p:cNvPr>
          <p:cNvSpPr>
            <a:spLocks noGrp="1"/>
          </p:cNvSpPr>
          <p:nvPr>
            <p:ph type="title"/>
          </p:nvPr>
        </p:nvSpPr>
        <p:spPr>
          <a:xfrm>
            <a:off x="2401888" y="1501775"/>
            <a:ext cx="8912225" cy="1279525"/>
          </a:xfrm>
        </p:spPr>
        <p:txBody>
          <a:bodyPr/>
          <a:lstStyle/>
          <a:p>
            <a:r>
              <a:rPr lang="zh-TW" altLang="en-US" sz="7200">
                <a:latin typeface="標楷體" pitchFamily="65" charset="-120"/>
                <a:ea typeface="標楷體" pitchFamily="65" charset="-120"/>
              </a:rPr>
              <a:t>前言：</a:t>
            </a:r>
            <a:br>
              <a:rPr lang="en-US" altLang="zh-TW" sz="7200">
                <a:latin typeface="標楷體" pitchFamily="65" charset="-120"/>
                <a:ea typeface="標楷體" pitchFamily="65" charset="-120"/>
              </a:rPr>
            </a:br>
            <a:r>
              <a:rPr lang="zh-TW" altLang="en-US" sz="7200">
                <a:latin typeface="標楷體" pitchFamily="65" charset="-120"/>
                <a:ea typeface="標楷體" pitchFamily="65" charset="-120"/>
              </a:rPr>
              <a:t>農村的困境與在地食物網絡之推動</a:t>
            </a:r>
            <a:br>
              <a:rPr lang="zh-TW" altLang="en-US"/>
            </a:br>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圖片 16">
            <a:extLst>
              <a:ext uri="{FF2B5EF4-FFF2-40B4-BE49-F238E27FC236}">
                <a16:creationId xmlns:a16="http://schemas.microsoft.com/office/drawing/2014/main" id="{05436622-282E-D49E-FD42-8677822C4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8" y="2994025"/>
            <a:ext cx="45593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16:creationId xmlns:a16="http://schemas.microsoft.com/office/drawing/2014/main" id="{A0C432DA-FFAB-2069-9FB9-C51A0971347F}"/>
              </a:ext>
            </a:extLst>
          </p:cNvPr>
          <p:cNvSpPr>
            <a:spLocks noGrp="1"/>
          </p:cNvSpPr>
          <p:nvPr>
            <p:ph type="title"/>
          </p:nvPr>
        </p:nvSpPr>
        <p:spPr>
          <a:xfrm>
            <a:off x="852488" y="620713"/>
            <a:ext cx="11339512" cy="433387"/>
          </a:xfrm>
        </p:spPr>
        <p:txBody>
          <a:bodyPr/>
          <a:lstStyle/>
          <a:p>
            <a:r>
              <a:rPr lang="zh-TW" altLang="en-US" b="1">
                <a:solidFill>
                  <a:srgbClr val="404040"/>
                </a:solidFill>
                <a:latin typeface="標楷體" pitchFamily="65" charset="-120"/>
                <a:ea typeface="標楷體" pitchFamily="65" charset="-120"/>
              </a:rPr>
              <a:t>農民及產品定位</a:t>
            </a:r>
          </a:p>
        </p:txBody>
      </p:sp>
      <p:pic>
        <p:nvPicPr>
          <p:cNvPr id="44036" name="圖片預留位置 92" descr="放大鏡">
            <a:extLst>
              <a:ext uri="{FF2B5EF4-FFF2-40B4-BE49-F238E27FC236}">
                <a16:creationId xmlns:a16="http://schemas.microsoft.com/office/drawing/2014/main" id="{877378B9-2EF3-4C4D-D289-10F6528A4C7F}"/>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a:xfrm>
            <a:off x="1085850" y="2357438"/>
            <a:ext cx="854075" cy="854075"/>
          </a:xfrm>
        </p:spPr>
      </p:pic>
      <p:sp>
        <p:nvSpPr>
          <p:cNvPr id="44037" name="文字預留位置 7">
            <a:extLst>
              <a:ext uri="{FF2B5EF4-FFF2-40B4-BE49-F238E27FC236}">
                <a16:creationId xmlns:a16="http://schemas.microsoft.com/office/drawing/2014/main" id="{4C772BD9-0A3D-D284-BED9-A2F8BE05B76F}"/>
              </a:ext>
            </a:extLst>
          </p:cNvPr>
          <p:cNvSpPr>
            <a:spLocks noGrp="1"/>
          </p:cNvSpPr>
          <p:nvPr>
            <p:ph type="body" sz="quarter" idx="16"/>
          </p:nvPr>
        </p:nvSpPr>
        <p:spPr>
          <a:xfrm>
            <a:off x="477838" y="3836988"/>
            <a:ext cx="2122487" cy="504825"/>
          </a:xfrm>
        </p:spPr>
        <p:txBody>
          <a:bodyPr/>
          <a:lstStyle/>
          <a:p>
            <a:r>
              <a:rPr lang="zh-TW" altLang="en-US"/>
              <a:t>生鮮農產品為主，自產農產加工品為輔</a:t>
            </a:r>
          </a:p>
        </p:txBody>
      </p:sp>
      <p:sp>
        <p:nvSpPr>
          <p:cNvPr id="44038" name="文字預留位置 12">
            <a:extLst>
              <a:ext uri="{FF2B5EF4-FFF2-40B4-BE49-F238E27FC236}">
                <a16:creationId xmlns:a16="http://schemas.microsoft.com/office/drawing/2014/main" id="{5DE7103C-4634-6F96-CF2A-8A7F7686C7DE}"/>
              </a:ext>
            </a:extLst>
          </p:cNvPr>
          <p:cNvSpPr>
            <a:spLocks noGrp="1"/>
          </p:cNvSpPr>
          <p:nvPr>
            <p:ph type="body" sz="quarter" idx="21"/>
          </p:nvPr>
        </p:nvSpPr>
        <p:spPr>
          <a:xfrm>
            <a:off x="419100" y="4610100"/>
            <a:ext cx="2160588" cy="1539875"/>
          </a:xfrm>
        </p:spPr>
        <p:txBody>
          <a:bodyPr/>
          <a:lstStyle/>
          <a:p>
            <a:r>
              <a:rPr lang="zh-TW" altLang="zh-TW"/>
              <a:t>少量多樣，具有機農產品標章、產銷履歷農產品標章、台灣優良農產品標章、臺灣農產品生產追溯條碼、友善環境耕作之農產品品項為主</a:t>
            </a:r>
            <a:endParaRPr lang="zh-TW" altLang="en-US"/>
          </a:p>
        </p:txBody>
      </p:sp>
      <p:cxnSp>
        <p:nvCxnSpPr>
          <p:cNvPr id="75" name="直線接點​​ 74" descr="投影片上的第一條分隔線">
            <a:extLst>
              <a:ext uri="{FF2B5EF4-FFF2-40B4-BE49-F238E27FC236}">
                <a16:creationId xmlns:a16="http://schemas.microsoft.com/office/drawing/2014/main" id="{FEC71575-2CF5-47A1-7F11-8F61340F20FB}"/>
              </a:ext>
            </a:extLst>
          </p:cNvPr>
          <p:cNvCxnSpPr>
            <a:cxnSpLocks/>
          </p:cNvCxnSpPr>
          <p:nvPr/>
        </p:nvCxnSpPr>
        <p:spPr>
          <a:xfrm>
            <a:off x="2659063" y="2052638"/>
            <a:ext cx="0" cy="148748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4040" name="圖片預留位置 94" descr="葉子">
            <a:extLst>
              <a:ext uri="{FF2B5EF4-FFF2-40B4-BE49-F238E27FC236}">
                <a16:creationId xmlns:a16="http://schemas.microsoft.com/office/drawing/2014/main" id="{03103117-103F-B484-C697-D9DF389C3193}"/>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a:xfrm>
            <a:off x="3379788" y="2357438"/>
            <a:ext cx="854075" cy="854075"/>
          </a:xfrm>
        </p:spPr>
      </p:pic>
      <p:sp>
        <p:nvSpPr>
          <p:cNvPr id="44041" name="文字預留位置 8">
            <a:extLst>
              <a:ext uri="{FF2B5EF4-FFF2-40B4-BE49-F238E27FC236}">
                <a16:creationId xmlns:a16="http://schemas.microsoft.com/office/drawing/2014/main" id="{E2227B8F-437B-A8C5-0795-23DAABFE991F}"/>
              </a:ext>
            </a:extLst>
          </p:cNvPr>
          <p:cNvSpPr>
            <a:spLocks noGrp="1"/>
          </p:cNvSpPr>
          <p:nvPr>
            <p:ph type="body" sz="quarter" idx="17"/>
          </p:nvPr>
        </p:nvSpPr>
        <p:spPr>
          <a:xfrm>
            <a:off x="3063875" y="3836988"/>
            <a:ext cx="1484313" cy="504825"/>
          </a:xfrm>
        </p:spPr>
        <p:txBody>
          <a:bodyPr/>
          <a:lstStyle/>
          <a:p>
            <a:r>
              <a:rPr lang="zh-TW" altLang="en-US"/>
              <a:t>所在地區農民或產銷班</a:t>
            </a:r>
          </a:p>
        </p:txBody>
      </p:sp>
      <p:sp>
        <p:nvSpPr>
          <p:cNvPr id="44042" name="文字預留位置 3">
            <a:extLst>
              <a:ext uri="{FF2B5EF4-FFF2-40B4-BE49-F238E27FC236}">
                <a16:creationId xmlns:a16="http://schemas.microsoft.com/office/drawing/2014/main" id="{7B987E0B-3986-3521-EB0C-2C4E49E9B781}"/>
              </a:ext>
            </a:extLst>
          </p:cNvPr>
          <p:cNvSpPr>
            <a:spLocks noGrp="1"/>
          </p:cNvSpPr>
          <p:nvPr>
            <p:ph type="body" sz="quarter" idx="12"/>
          </p:nvPr>
        </p:nvSpPr>
        <p:spPr>
          <a:xfrm>
            <a:off x="2792413" y="4632325"/>
            <a:ext cx="2027237" cy="900113"/>
          </a:xfrm>
        </p:spPr>
        <p:txBody>
          <a:bodyPr/>
          <a:lstStyle/>
          <a:p>
            <a:r>
              <a:rPr lang="zh-TW" altLang="en-US"/>
              <a:t>契約規範供貨之數量及品質嚴禁批貨供應</a:t>
            </a:r>
          </a:p>
        </p:txBody>
      </p:sp>
      <p:cxnSp>
        <p:nvCxnSpPr>
          <p:cNvPr id="77" name="直線接點​​ 76" descr="投影片上的第二條分隔線">
            <a:extLst>
              <a:ext uri="{FF2B5EF4-FFF2-40B4-BE49-F238E27FC236}">
                <a16:creationId xmlns:a16="http://schemas.microsoft.com/office/drawing/2014/main" id="{A32B4A3E-F127-E364-DFC1-89C88D275E89}"/>
              </a:ext>
            </a:extLst>
          </p:cNvPr>
          <p:cNvCxnSpPr>
            <a:cxnSpLocks/>
          </p:cNvCxnSpPr>
          <p:nvPr/>
        </p:nvCxnSpPr>
        <p:spPr>
          <a:xfrm>
            <a:off x="4953000" y="2052638"/>
            <a:ext cx="0" cy="148748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4044" name="圖片預留位置 96" descr="蘋果">
            <a:extLst>
              <a:ext uri="{FF2B5EF4-FFF2-40B4-BE49-F238E27FC236}">
                <a16:creationId xmlns:a16="http://schemas.microsoft.com/office/drawing/2014/main" id="{10F6232E-F4FB-9020-EB29-3F1C955F88E1}"/>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a:stretch>
            <a:fillRect/>
          </a:stretch>
        </p:blipFill>
        <p:spPr>
          <a:xfrm>
            <a:off x="5673725" y="2357438"/>
            <a:ext cx="854075" cy="854075"/>
          </a:xfrm>
        </p:spPr>
      </p:pic>
      <p:sp>
        <p:nvSpPr>
          <p:cNvPr id="44045" name="文字預留位置 9">
            <a:extLst>
              <a:ext uri="{FF2B5EF4-FFF2-40B4-BE49-F238E27FC236}">
                <a16:creationId xmlns:a16="http://schemas.microsoft.com/office/drawing/2014/main" id="{0DAF0CF5-E4EA-CC25-2D0A-F1341651753F}"/>
              </a:ext>
            </a:extLst>
          </p:cNvPr>
          <p:cNvSpPr>
            <a:spLocks noGrp="1"/>
          </p:cNvSpPr>
          <p:nvPr>
            <p:ph type="body" sz="quarter" idx="18"/>
          </p:nvPr>
        </p:nvSpPr>
        <p:spPr>
          <a:xfrm>
            <a:off x="5021263" y="3925888"/>
            <a:ext cx="2160587" cy="504825"/>
          </a:xfrm>
        </p:spPr>
        <p:txBody>
          <a:bodyPr/>
          <a:lstStyle/>
          <a:p>
            <a:r>
              <a:rPr lang="zh-TW" altLang="en-US"/>
              <a:t>專業系統化管理</a:t>
            </a:r>
          </a:p>
        </p:txBody>
      </p:sp>
      <p:sp>
        <p:nvSpPr>
          <p:cNvPr id="44046" name="文字預留位置 4">
            <a:extLst>
              <a:ext uri="{FF2B5EF4-FFF2-40B4-BE49-F238E27FC236}">
                <a16:creationId xmlns:a16="http://schemas.microsoft.com/office/drawing/2014/main" id="{E78F1E04-6963-0A8C-200C-8C05004297E2}"/>
              </a:ext>
            </a:extLst>
          </p:cNvPr>
          <p:cNvSpPr>
            <a:spLocks noGrp="1"/>
          </p:cNvSpPr>
          <p:nvPr>
            <p:ph type="body" sz="quarter" idx="13"/>
          </p:nvPr>
        </p:nvSpPr>
        <p:spPr>
          <a:xfrm>
            <a:off x="5021263" y="4479925"/>
            <a:ext cx="2160587" cy="900113"/>
          </a:xfrm>
        </p:spPr>
        <p:txBody>
          <a:bodyPr/>
          <a:lstStyle/>
          <a:p>
            <a:r>
              <a:rPr lang="zh-TW" altLang="en-US"/>
              <a:t>參加展售之農民或產銷班得於供貨前向主辦單位登記擬展售之品項、數量等資訊，以利進行標籤列印及廣宣議題規劃</a:t>
            </a:r>
          </a:p>
        </p:txBody>
      </p:sp>
      <p:pic>
        <p:nvPicPr>
          <p:cNvPr id="16" name="圖片版面配置區 15">
            <a:extLst>
              <a:ext uri="{FF2B5EF4-FFF2-40B4-BE49-F238E27FC236}">
                <a16:creationId xmlns:a16="http://schemas.microsoft.com/office/drawing/2014/main" id="{DADA0D75-C3FE-4ED4-9A5A-CE87E4AE4764}"/>
              </a:ext>
            </a:extLst>
          </p:cNvPr>
          <p:cNvPicPr>
            <a:picLocks noGrp="1" noChangeAspect="1"/>
          </p:cNvPicPr>
          <p:nvPr>
            <p:ph type="pic" sz="quarter" idx="25"/>
          </p:nvPr>
        </p:nvPicPr>
        <p:blipFill>
          <a:blip r:embed="rId7"/>
          <a:stretch>
            <a:fillRect/>
          </a:stretch>
        </p:blipFill>
        <p:spPr>
          <a:xfrm>
            <a:off x="7631926" y="1058374"/>
            <a:ext cx="4538610" cy="496226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BB3913AE-8B03-7ACD-9F50-944604EFC2A1}"/>
              </a:ext>
            </a:extLst>
          </p:cNvPr>
          <p:cNvSpPr>
            <a:spLocks noGrp="1"/>
          </p:cNvSpPr>
          <p:nvPr>
            <p:ph type="title"/>
          </p:nvPr>
        </p:nvSpPr>
        <p:spPr>
          <a:xfrm>
            <a:off x="1855788" y="331788"/>
            <a:ext cx="8912225" cy="1281112"/>
          </a:xfrm>
        </p:spPr>
        <p:txBody>
          <a:bodyPr/>
          <a:lstStyle/>
          <a:p>
            <a:r>
              <a:rPr lang="zh-TW" altLang="en-US">
                <a:latin typeface="標楷體" pitchFamily="65" charset="-120"/>
                <a:ea typeface="標楷體" pitchFamily="65" charset="-120"/>
              </a:rPr>
              <a:t>民間版直銷站管理系統</a:t>
            </a:r>
          </a:p>
        </p:txBody>
      </p:sp>
      <p:pic>
        <p:nvPicPr>
          <p:cNvPr id="46083" name="內容版面配置區 2">
            <a:extLst>
              <a:ext uri="{FF2B5EF4-FFF2-40B4-BE49-F238E27FC236}">
                <a16:creationId xmlns:a16="http://schemas.microsoft.com/office/drawing/2014/main" id="{52B858EB-9D79-B6F4-16F1-29082C04E60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27138" y="1247775"/>
            <a:ext cx="10172700" cy="54054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A82D75-8476-2625-26F6-EC2059962C55}"/>
              </a:ext>
            </a:extLst>
          </p:cNvPr>
          <p:cNvSpPr>
            <a:spLocks noGrp="1"/>
          </p:cNvSpPr>
          <p:nvPr>
            <p:ph type="title"/>
          </p:nvPr>
        </p:nvSpPr>
        <p:spPr>
          <a:xfrm>
            <a:off x="420688" y="230188"/>
            <a:ext cx="8912225" cy="1281112"/>
          </a:xfrm>
        </p:spPr>
        <p:txBody>
          <a:bodyPr/>
          <a:lstStyle/>
          <a:p>
            <a:pPr>
              <a:defRPr/>
            </a:pPr>
            <a:r>
              <a:rPr lang="zh-TW" altLang="en-US" b="1" dirty="0">
                <a:latin typeface="標楷體" panose="03000509000000000000" pitchFamily="65" charset="-120"/>
                <a:ea typeface="標楷體" panose="03000509000000000000" pitchFamily="65" charset="-120"/>
              </a:rPr>
              <a:t>廣告宣傳議題及論壇等行銷</a:t>
            </a:r>
            <a:endParaRPr lang="zh-TW" altLang="en-US" b="1" dirty="0">
              <a:latin typeface="標楷體" panose="03000509000000000000" pitchFamily="65" charset="-120"/>
              <a:ea typeface="標楷體" panose="03000509000000000000" pitchFamily="65" charset="-120"/>
              <a:sym typeface="Microsoft JhengHei UI" panose="020B0604030504040204" pitchFamily="34" charset="-120"/>
            </a:endParaRPr>
          </a:p>
        </p:txBody>
      </p:sp>
      <p:sp>
        <p:nvSpPr>
          <p:cNvPr id="5" name="文字預留位置 4">
            <a:extLst>
              <a:ext uri="{FF2B5EF4-FFF2-40B4-BE49-F238E27FC236}">
                <a16:creationId xmlns:a16="http://schemas.microsoft.com/office/drawing/2014/main" id="{06C0CEB3-B782-76A7-2637-A3465145EF47}"/>
              </a:ext>
            </a:extLst>
          </p:cNvPr>
          <p:cNvSpPr>
            <a:spLocks noGrp="1"/>
          </p:cNvSpPr>
          <p:nvPr>
            <p:ph type="body" sz="quarter" idx="33"/>
          </p:nvPr>
        </p:nvSpPr>
        <p:spPr>
          <a:xfrm>
            <a:off x="133350" y="2732088"/>
            <a:ext cx="763588" cy="1443037"/>
          </a:xfrm>
        </p:spPr>
        <p:txBody>
          <a:bodyPr/>
          <a:lstStyle/>
          <a:p>
            <a:pPr>
              <a:defRPr/>
            </a:pPr>
            <a:r>
              <a:rPr lang="en-US" altLang="zh-TW" b="1"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2022</a:t>
            </a:r>
          </a:p>
        </p:txBody>
      </p:sp>
      <p:sp>
        <p:nvSpPr>
          <p:cNvPr id="6" name="文字預留位置 5">
            <a:extLst>
              <a:ext uri="{FF2B5EF4-FFF2-40B4-BE49-F238E27FC236}">
                <a16:creationId xmlns:a16="http://schemas.microsoft.com/office/drawing/2014/main" id="{E6E6BAD8-9AC7-041A-9057-465C92E9D13B}"/>
              </a:ext>
            </a:extLst>
          </p:cNvPr>
          <p:cNvSpPr>
            <a:spLocks noGrp="1"/>
          </p:cNvSpPr>
          <p:nvPr>
            <p:ph type="body" sz="quarter" idx="34"/>
          </p:nvPr>
        </p:nvSpPr>
        <p:spPr>
          <a:xfrm>
            <a:off x="431800" y="3597275"/>
            <a:ext cx="377825" cy="201613"/>
          </a:xfrm>
        </p:spPr>
        <p:txBody>
          <a:bodyPr/>
          <a:lstStyle/>
          <a:p>
            <a:pPr>
              <a:defRPr/>
            </a:pPr>
            <a:r>
              <a:rPr lang="en-US" altLang="zh-TW" b="1">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1 </a:t>
            </a:r>
            <a:r>
              <a:rPr lang="zh-TW" altLang="en-US" b="1">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b="1"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7" name="文字預留位置 6">
            <a:extLst>
              <a:ext uri="{FF2B5EF4-FFF2-40B4-BE49-F238E27FC236}">
                <a16:creationId xmlns:a16="http://schemas.microsoft.com/office/drawing/2014/main" id="{C441E4D4-6721-6F39-5ECE-3D44ACD31C0D}"/>
              </a:ext>
            </a:extLst>
          </p:cNvPr>
          <p:cNvSpPr>
            <a:spLocks noGrp="1"/>
          </p:cNvSpPr>
          <p:nvPr>
            <p:ph type="body" sz="quarter" idx="35"/>
          </p:nvPr>
        </p:nvSpPr>
        <p:spPr>
          <a:xfrm>
            <a:off x="903288"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2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cxnSp>
        <p:nvCxnSpPr>
          <p:cNvPr id="71" name="直線箭號接點 70" title="時間表事件行">
            <a:extLst>
              <a:ext uri="{FF2B5EF4-FFF2-40B4-BE49-F238E27FC236}">
                <a16:creationId xmlns:a16="http://schemas.microsoft.com/office/drawing/2014/main" id="{AEFC98F3-BF1A-877C-8819-7E7429A52C6A}"/>
              </a:ext>
            </a:extLst>
          </p:cNvPr>
          <p:cNvCxnSpPr>
            <a:cxnSpLocks/>
          </p:cNvCxnSpPr>
          <p:nvPr/>
        </p:nvCxnSpPr>
        <p:spPr>
          <a:xfrm flipH="1">
            <a:off x="1092200" y="2698750"/>
            <a:ext cx="0" cy="776288"/>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8" name="文字預留位置 7">
            <a:extLst>
              <a:ext uri="{FF2B5EF4-FFF2-40B4-BE49-F238E27FC236}">
                <a16:creationId xmlns:a16="http://schemas.microsoft.com/office/drawing/2014/main" id="{EE903DD0-4C79-F64F-8FDE-065F764B577A}"/>
              </a:ext>
            </a:extLst>
          </p:cNvPr>
          <p:cNvSpPr>
            <a:spLocks noGrp="1"/>
          </p:cNvSpPr>
          <p:nvPr>
            <p:ph type="body" sz="quarter" idx="36"/>
          </p:nvPr>
        </p:nvSpPr>
        <p:spPr>
          <a:xfrm>
            <a:off x="1376363"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3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9" name="文字預留位置 8">
            <a:extLst>
              <a:ext uri="{FF2B5EF4-FFF2-40B4-BE49-F238E27FC236}">
                <a16:creationId xmlns:a16="http://schemas.microsoft.com/office/drawing/2014/main" id="{6EC1985E-97E6-E797-4340-918CE5B98338}"/>
              </a:ext>
            </a:extLst>
          </p:cNvPr>
          <p:cNvSpPr>
            <a:spLocks noGrp="1"/>
          </p:cNvSpPr>
          <p:nvPr>
            <p:ph type="body" sz="quarter" idx="37"/>
          </p:nvPr>
        </p:nvSpPr>
        <p:spPr>
          <a:xfrm>
            <a:off x="1847850"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4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1" name="文字預留位置 10">
            <a:extLst>
              <a:ext uri="{FF2B5EF4-FFF2-40B4-BE49-F238E27FC236}">
                <a16:creationId xmlns:a16="http://schemas.microsoft.com/office/drawing/2014/main" id="{D19B2720-18E8-6A55-0597-BA7809CC3F0E}"/>
              </a:ext>
            </a:extLst>
          </p:cNvPr>
          <p:cNvSpPr>
            <a:spLocks noGrp="1"/>
          </p:cNvSpPr>
          <p:nvPr>
            <p:ph type="body" sz="quarter" idx="39"/>
          </p:nvPr>
        </p:nvSpPr>
        <p:spPr>
          <a:xfrm>
            <a:off x="2319338"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5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2" name="文字預留位置 11">
            <a:extLst>
              <a:ext uri="{FF2B5EF4-FFF2-40B4-BE49-F238E27FC236}">
                <a16:creationId xmlns:a16="http://schemas.microsoft.com/office/drawing/2014/main" id="{CC12CE6F-89B5-9B71-B349-EA95AF744C35}"/>
              </a:ext>
            </a:extLst>
          </p:cNvPr>
          <p:cNvSpPr>
            <a:spLocks noGrp="1"/>
          </p:cNvSpPr>
          <p:nvPr>
            <p:ph type="body" sz="quarter" idx="40"/>
          </p:nvPr>
        </p:nvSpPr>
        <p:spPr>
          <a:xfrm>
            <a:off x="2792413"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6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cxnSp>
        <p:nvCxnSpPr>
          <p:cNvPr id="74" name="直線箭號接點 73" title="時間表事件行">
            <a:extLst>
              <a:ext uri="{FF2B5EF4-FFF2-40B4-BE49-F238E27FC236}">
                <a16:creationId xmlns:a16="http://schemas.microsoft.com/office/drawing/2014/main" id="{FB5D0EC3-0BD6-01E0-12B6-0E5639F22BF5}"/>
              </a:ext>
            </a:extLst>
          </p:cNvPr>
          <p:cNvCxnSpPr>
            <a:cxnSpLocks/>
          </p:cNvCxnSpPr>
          <p:nvPr/>
        </p:nvCxnSpPr>
        <p:spPr>
          <a:xfrm rot="10800000" flipH="1">
            <a:off x="1603375" y="4043363"/>
            <a:ext cx="0" cy="776287"/>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sp>
        <p:nvSpPr>
          <p:cNvPr id="47116" name="文字預留位置 30">
            <a:extLst>
              <a:ext uri="{FF2B5EF4-FFF2-40B4-BE49-F238E27FC236}">
                <a16:creationId xmlns:a16="http://schemas.microsoft.com/office/drawing/2014/main" id="{27D2F71E-6E3B-0582-E2D6-671969547DF8}"/>
              </a:ext>
            </a:extLst>
          </p:cNvPr>
          <p:cNvSpPr txBox="1">
            <a:spLocks noChangeArrowheads="1"/>
          </p:cNvSpPr>
          <p:nvPr/>
        </p:nvSpPr>
        <p:spPr bwMode="auto">
          <a:xfrm>
            <a:off x="4727575" y="2433638"/>
            <a:ext cx="1793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lstStyle>
            <a:lvl1pPr>
              <a:defRPr>
                <a:solidFill>
                  <a:schemeClr val="tx1"/>
                </a:solidFill>
                <a:latin typeface="Century Gothic" panose="020B0502020202020204" pitchFamily="34" charset="0"/>
              </a:defRPr>
            </a:lvl1pPr>
            <a:lvl2pPr marL="542925" indent="-276225">
              <a:defRPr>
                <a:solidFill>
                  <a:schemeClr val="tx1"/>
                </a:solidFill>
                <a:latin typeface="Century Gothic" panose="020B0502020202020204" pitchFamily="34" charset="0"/>
              </a:defRPr>
            </a:lvl2pPr>
            <a:lvl3pPr marL="809625" indent="-266700">
              <a:defRPr>
                <a:solidFill>
                  <a:schemeClr val="tx1"/>
                </a:solidFill>
                <a:latin typeface="Century Gothic" panose="020B0502020202020204" pitchFamily="34" charset="0"/>
              </a:defRPr>
            </a:lvl3pPr>
            <a:lvl4pPr marL="1076325" indent="-266700">
              <a:defRPr>
                <a:solidFill>
                  <a:schemeClr val="tx1"/>
                </a:solidFill>
                <a:latin typeface="Century Gothic" panose="020B0502020202020204" pitchFamily="34" charset="0"/>
              </a:defRPr>
            </a:lvl4pPr>
            <a:lvl5pPr marL="1343025" indent="-266700">
              <a:defRPr>
                <a:solidFill>
                  <a:schemeClr val="tx1"/>
                </a:solidFill>
                <a:latin typeface="Century Gothic" panose="020B0502020202020204" pitchFamily="34" charset="0"/>
              </a:defRPr>
            </a:lvl5pPr>
            <a:lvl6pPr marL="1800225" indent="-266700" defTabSz="457200" eaLnBrk="0" fontAlgn="base" hangingPunct="0">
              <a:spcBef>
                <a:spcPct val="0"/>
              </a:spcBef>
              <a:spcAft>
                <a:spcPct val="0"/>
              </a:spcAft>
              <a:defRPr>
                <a:solidFill>
                  <a:schemeClr val="tx1"/>
                </a:solidFill>
                <a:latin typeface="Century Gothic" panose="020B0502020202020204" pitchFamily="34" charset="0"/>
              </a:defRPr>
            </a:lvl6pPr>
            <a:lvl7pPr marL="2257425" indent="-266700" defTabSz="457200" eaLnBrk="0" fontAlgn="base" hangingPunct="0">
              <a:spcBef>
                <a:spcPct val="0"/>
              </a:spcBef>
              <a:spcAft>
                <a:spcPct val="0"/>
              </a:spcAft>
              <a:defRPr>
                <a:solidFill>
                  <a:schemeClr val="tx1"/>
                </a:solidFill>
                <a:latin typeface="Century Gothic" panose="020B0502020202020204" pitchFamily="34" charset="0"/>
              </a:defRPr>
            </a:lvl7pPr>
            <a:lvl8pPr marL="2714625" indent="-266700" defTabSz="457200" eaLnBrk="0" fontAlgn="base" hangingPunct="0">
              <a:spcBef>
                <a:spcPct val="0"/>
              </a:spcBef>
              <a:spcAft>
                <a:spcPct val="0"/>
              </a:spcAft>
              <a:defRPr>
                <a:solidFill>
                  <a:schemeClr val="tx1"/>
                </a:solidFill>
                <a:latin typeface="Century Gothic" panose="020B0502020202020204" pitchFamily="34" charset="0"/>
              </a:defRPr>
            </a:lvl8pPr>
            <a:lvl9pPr marL="3171825" indent="-2667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lnSpc>
                <a:spcPct val="90000"/>
              </a:lnSpc>
              <a:spcBef>
                <a:spcPts val="1000"/>
              </a:spcBef>
              <a:buFont typeface="Arial" panose="020B0604020202020204" pitchFamily="34" charset="0"/>
              <a:buNone/>
            </a:pPr>
            <a:r>
              <a:rPr lang="zh-TW" altLang="en-US" sz="1600" b="1">
                <a:solidFill>
                  <a:srgbClr val="404040"/>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全國直銷站論壇</a:t>
            </a:r>
          </a:p>
        </p:txBody>
      </p:sp>
      <p:sp>
        <p:nvSpPr>
          <p:cNvPr id="13" name="文字預留位置 12">
            <a:extLst>
              <a:ext uri="{FF2B5EF4-FFF2-40B4-BE49-F238E27FC236}">
                <a16:creationId xmlns:a16="http://schemas.microsoft.com/office/drawing/2014/main" id="{9B39D506-99E1-1DFB-373B-A6E8874D69EC}"/>
              </a:ext>
            </a:extLst>
          </p:cNvPr>
          <p:cNvSpPr>
            <a:spLocks noGrp="1"/>
          </p:cNvSpPr>
          <p:nvPr>
            <p:ph type="body" sz="quarter" idx="41"/>
          </p:nvPr>
        </p:nvSpPr>
        <p:spPr>
          <a:xfrm>
            <a:off x="3263900"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7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5" name="文字預留位置 14">
            <a:extLst>
              <a:ext uri="{FF2B5EF4-FFF2-40B4-BE49-F238E27FC236}">
                <a16:creationId xmlns:a16="http://schemas.microsoft.com/office/drawing/2014/main" id="{91566E10-2255-1C0E-CD5D-DFBF718B4B6C}"/>
              </a:ext>
            </a:extLst>
          </p:cNvPr>
          <p:cNvSpPr>
            <a:spLocks noGrp="1"/>
          </p:cNvSpPr>
          <p:nvPr>
            <p:ph type="body" sz="quarter" idx="43"/>
          </p:nvPr>
        </p:nvSpPr>
        <p:spPr>
          <a:xfrm>
            <a:off x="3735388" y="3597275"/>
            <a:ext cx="377825" cy="201613"/>
          </a:xfrm>
        </p:spPr>
        <p:txBody>
          <a:bodyPr/>
          <a:lstStyle/>
          <a:p>
            <a:pPr>
              <a:defRPr/>
            </a:pPr>
            <a:r>
              <a:rPr lang="en-US" altLang="zh-TW"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8 </a:t>
            </a:r>
            <a:r>
              <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p>
        </p:txBody>
      </p:sp>
      <p:sp>
        <p:nvSpPr>
          <p:cNvPr id="16" name="文字預留位置 15">
            <a:extLst>
              <a:ext uri="{FF2B5EF4-FFF2-40B4-BE49-F238E27FC236}">
                <a16:creationId xmlns:a16="http://schemas.microsoft.com/office/drawing/2014/main" id="{14372540-BF4A-6E68-D1D0-85F5E404B440}"/>
              </a:ext>
            </a:extLst>
          </p:cNvPr>
          <p:cNvSpPr>
            <a:spLocks noGrp="1"/>
          </p:cNvSpPr>
          <p:nvPr>
            <p:ph type="body" sz="quarter" idx="44"/>
          </p:nvPr>
        </p:nvSpPr>
        <p:spPr>
          <a:xfrm>
            <a:off x="4208463" y="3597275"/>
            <a:ext cx="377825" cy="201613"/>
          </a:xfrm>
        </p:spPr>
        <p:txBody>
          <a:bodyPr/>
          <a:lstStyle/>
          <a:p>
            <a:pPr>
              <a:defRPr/>
            </a:pPr>
            <a:r>
              <a:rPr lang="en-US" altLang="zh-TW"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9 </a:t>
            </a:r>
            <a:r>
              <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p>
        </p:txBody>
      </p:sp>
      <p:sp>
        <p:nvSpPr>
          <p:cNvPr id="14" name="文字預留位置 13">
            <a:extLst>
              <a:ext uri="{FF2B5EF4-FFF2-40B4-BE49-F238E27FC236}">
                <a16:creationId xmlns:a16="http://schemas.microsoft.com/office/drawing/2014/main" id="{88C2D7B6-4452-EBC2-C6F4-9D77B06C7F89}"/>
              </a:ext>
            </a:extLst>
          </p:cNvPr>
          <p:cNvSpPr>
            <a:spLocks noGrp="1"/>
          </p:cNvSpPr>
          <p:nvPr>
            <p:ph type="body" sz="quarter" idx="42"/>
          </p:nvPr>
        </p:nvSpPr>
        <p:spPr>
          <a:xfrm>
            <a:off x="4679950" y="3597275"/>
            <a:ext cx="377825" cy="201613"/>
          </a:xfrm>
        </p:spPr>
        <p:txBody>
          <a:bodyPr/>
          <a:lstStyle/>
          <a:p>
            <a:pPr>
              <a:defRPr/>
            </a:pPr>
            <a:r>
              <a:rPr lang="en-US" altLang="zh-TW"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10 </a:t>
            </a:r>
            <a:r>
              <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p>
        </p:txBody>
      </p:sp>
      <p:cxnSp>
        <p:nvCxnSpPr>
          <p:cNvPr id="72" name="直線箭號接點 71" title="時間表事件行">
            <a:extLst>
              <a:ext uri="{FF2B5EF4-FFF2-40B4-BE49-F238E27FC236}">
                <a16:creationId xmlns:a16="http://schemas.microsoft.com/office/drawing/2014/main" id="{A293D8BA-48C8-0ED1-AE3B-F419D4693210}"/>
              </a:ext>
            </a:extLst>
          </p:cNvPr>
          <p:cNvCxnSpPr>
            <a:cxnSpLocks/>
          </p:cNvCxnSpPr>
          <p:nvPr/>
        </p:nvCxnSpPr>
        <p:spPr>
          <a:xfrm flipH="1">
            <a:off x="5614988" y="2946400"/>
            <a:ext cx="0" cy="777875"/>
          </a:xfrm>
          <a:prstGeom prst="straightConnector1">
            <a:avLst/>
          </a:prstGeom>
          <a:ln w="34925" cap="rnd">
            <a:round/>
            <a:tailEnd type="arrow"/>
          </a:ln>
        </p:spPr>
        <p:style>
          <a:lnRef idx="1">
            <a:schemeClr val="accent1"/>
          </a:lnRef>
          <a:fillRef idx="0">
            <a:schemeClr val="accent1"/>
          </a:fillRef>
          <a:effectRef idx="0">
            <a:schemeClr val="accent1"/>
          </a:effectRef>
          <a:fontRef idx="minor">
            <a:schemeClr val="tx1"/>
          </a:fontRef>
        </p:style>
      </p:cxnSp>
      <p:sp>
        <p:nvSpPr>
          <p:cNvPr id="17" name="文字預留位置 16">
            <a:extLst>
              <a:ext uri="{FF2B5EF4-FFF2-40B4-BE49-F238E27FC236}">
                <a16:creationId xmlns:a16="http://schemas.microsoft.com/office/drawing/2014/main" id="{2A7E116A-CA3F-7E28-7F51-90EE95A18812}"/>
              </a:ext>
            </a:extLst>
          </p:cNvPr>
          <p:cNvSpPr>
            <a:spLocks noGrp="1"/>
          </p:cNvSpPr>
          <p:nvPr>
            <p:ph type="body" sz="quarter" idx="45"/>
          </p:nvPr>
        </p:nvSpPr>
        <p:spPr>
          <a:xfrm>
            <a:off x="5151438"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11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8" name="文字預留位置 17">
            <a:extLst>
              <a:ext uri="{FF2B5EF4-FFF2-40B4-BE49-F238E27FC236}">
                <a16:creationId xmlns:a16="http://schemas.microsoft.com/office/drawing/2014/main" id="{BE90C993-FFB3-B124-ADE1-469ACF42B081}"/>
              </a:ext>
            </a:extLst>
          </p:cNvPr>
          <p:cNvSpPr>
            <a:spLocks noGrp="1"/>
          </p:cNvSpPr>
          <p:nvPr>
            <p:ph type="body" sz="quarter" idx="46"/>
          </p:nvPr>
        </p:nvSpPr>
        <p:spPr>
          <a:xfrm>
            <a:off x="5624513" y="3597275"/>
            <a:ext cx="377825" cy="201613"/>
          </a:xfrm>
        </p:spPr>
        <p:txBody>
          <a:bodyPr/>
          <a:lstStyle/>
          <a:p>
            <a:pPr>
              <a:defRPr/>
            </a:pPr>
            <a:r>
              <a:rPr lang="en-US" altLang="zh-TW">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12 </a:t>
            </a:r>
            <a:r>
              <a:rPr lang="zh-TW" altLang="en-US">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月</a:t>
            </a:r>
            <a:endParaRPr lang="zh-TW" altLang="en-US"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47124" name="文字預留位置 30">
            <a:extLst>
              <a:ext uri="{FF2B5EF4-FFF2-40B4-BE49-F238E27FC236}">
                <a16:creationId xmlns:a16="http://schemas.microsoft.com/office/drawing/2014/main" id="{A74DAD2C-BF31-B7E9-7B31-02D8B397D512}"/>
              </a:ext>
            </a:extLst>
          </p:cNvPr>
          <p:cNvSpPr txBox="1">
            <a:spLocks noChangeArrowheads="1"/>
          </p:cNvSpPr>
          <p:nvPr/>
        </p:nvSpPr>
        <p:spPr bwMode="auto">
          <a:xfrm>
            <a:off x="195263" y="2384425"/>
            <a:ext cx="1793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lstStyle>
            <a:lvl1pPr>
              <a:defRPr>
                <a:solidFill>
                  <a:schemeClr val="tx1"/>
                </a:solidFill>
                <a:latin typeface="Century Gothic" panose="020B0502020202020204" pitchFamily="34" charset="0"/>
              </a:defRPr>
            </a:lvl1pPr>
            <a:lvl2pPr marL="542925" indent="-276225">
              <a:defRPr>
                <a:solidFill>
                  <a:schemeClr val="tx1"/>
                </a:solidFill>
                <a:latin typeface="Century Gothic" panose="020B0502020202020204" pitchFamily="34" charset="0"/>
              </a:defRPr>
            </a:lvl2pPr>
            <a:lvl3pPr marL="809625" indent="-266700">
              <a:defRPr>
                <a:solidFill>
                  <a:schemeClr val="tx1"/>
                </a:solidFill>
                <a:latin typeface="Century Gothic" panose="020B0502020202020204" pitchFamily="34" charset="0"/>
              </a:defRPr>
            </a:lvl3pPr>
            <a:lvl4pPr marL="1076325" indent="-266700">
              <a:defRPr>
                <a:solidFill>
                  <a:schemeClr val="tx1"/>
                </a:solidFill>
                <a:latin typeface="Century Gothic" panose="020B0502020202020204" pitchFamily="34" charset="0"/>
              </a:defRPr>
            </a:lvl4pPr>
            <a:lvl5pPr marL="1343025" indent="-266700">
              <a:defRPr>
                <a:solidFill>
                  <a:schemeClr val="tx1"/>
                </a:solidFill>
                <a:latin typeface="Century Gothic" panose="020B0502020202020204" pitchFamily="34" charset="0"/>
              </a:defRPr>
            </a:lvl5pPr>
            <a:lvl6pPr marL="1800225" indent="-266700" defTabSz="457200" eaLnBrk="0" fontAlgn="base" hangingPunct="0">
              <a:spcBef>
                <a:spcPct val="0"/>
              </a:spcBef>
              <a:spcAft>
                <a:spcPct val="0"/>
              </a:spcAft>
              <a:defRPr>
                <a:solidFill>
                  <a:schemeClr val="tx1"/>
                </a:solidFill>
                <a:latin typeface="Century Gothic" panose="020B0502020202020204" pitchFamily="34" charset="0"/>
              </a:defRPr>
            </a:lvl6pPr>
            <a:lvl7pPr marL="2257425" indent="-266700" defTabSz="457200" eaLnBrk="0" fontAlgn="base" hangingPunct="0">
              <a:spcBef>
                <a:spcPct val="0"/>
              </a:spcBef>
              <a:spcAft>
                <a:spcPct val="0"/>
              </a:spcAft>
              <a:defRPr>
                <a:solidFill>
                  <a:schemeClr val="tx1"/>
                </a:solidFill>
                <a:latin typeface="Century Gothic" panose="020B0502020202020204" pitchFamily="34" charset="0"/>
              </a:defRPr>
            </a:lvl7pPr>
            <a:lvl8pPr marL="2714625" indent="-266700" defTabSz="457200" eaLnBrk="0" fontAlgn="base" hangingPunct="0">
              <a:spcBef>
                <a:spcPct val="0"/>
              </a:spcBef>
              <a:spcAft>
                <a:spcPct val="0"/>
              </a:spcAft>
              <a:defRPr>
                <a:solidFill>
                  <a:schemeClr val="tx1"/>
                </a:solidFill>
                <a:latin typeface="Century Gothic" panose="020B0502020202020204" pitchFamily="34" charset="0"/>
              </a:defRPr>
            </a:lvl8pPr>
            <a:lvl9pPr marL="3171825" indent="-2667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lnSpc>
                <a:spcPct val="90000"/>
              </a:lnSpc>
              <a:spcBef>
                <a:spcPts val="1000"/>
              </a:spcBef>
              <a:buFont typeface="Arial" panose="020B0604020202020204" pitchFamily="34" charset="0"/>
              <a:buNone/>
            </a:pPr>
            <a:r>
              <a:rPr lang="zh-TW" altLang="en-US" sz="1600" b="1">
                <a:solidFill>
                  <a:srgbClr val="404040"/>
                </a:solidFill>
                <a:latin typeface="Microsoft JhengHei UI" panose="020B0604030504040204" pitchFamily="34" charset="-120"/>
                <a:ea typeface="Microsoft JhengHei UI" panose="020B0604030504040204" pitchFamily="34" charset="-120"/>
                <a:sym typeface="Microsoft JhengHei UI" panose="020B0604030504040204" pitchFamily="34" charset="-120"/>
              </a:rPr>
              <a:t>開幕</a:t>
            </a:r>
          </a:p>
        </p:txBody>
      </p:sp>
      <p:cxnSp>
        <p:nvCxnSpPr>
          <p:cNvPr id="91" name="直線箭號接點 73" title="時間表事件行">
            <a:extLst>
              <a:ext uri="{FF2B5EF4-FFF2-40B4-BE49-F238E27FC236}">
                <a16:creationId xmlns:a16="http://schemas.microsoft.com/office/drawing/2014/main" id="{89281DB1-5EDD-5F2E-B99D-EF2C0EE4BF1C}"/>
              </a:ext>
            </a:extLst>
          </p:cNvPr>
          <p:cNvCxnSpPr>
            <a:cxnSpLocks/>
          </p:cNvCxnSpPr>
          <p:nvPr/>
        </p:nvCxnSpPr>
        <p:spPr>
          <a:xfrm rot="10800000" flipH="1">
            <a:off x="5832475" y="4065588"/>
            <a:ext cx="0" cy="777875"/>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sp>
        <p:nvSpPr>
          <p:cNvPr id="47126" name="文字預留位置 30">
            <a:extLst>
              <a:ext uri="{FF2B5EF4-FFF2-40B4-BE49-F238E27FC236}">
                <a16:creationId xmlns:a16="http://schemas.microsoft.com/office/drawing/2014/main" id="{94FB5378-D421-17CF-9E48-2B4970CB7F33}"/>
              </a:ext>
            </a:extLst>
          </p:cNvPr>
          <p:cNvSpPr txBox="1">
            <a:spLocks noChangeArrowheads="1"/>
          </p:cNvSpPr>
          <p:nvPr/>
        </p:nvSpPr>
        <p:spPr bwMode="auto">
          <a:xfrm>
            <a:off x="1281113" y="5064125"/>
            <a:ext cx="4972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lstStyle>
            <a:lvl1pPr>
              <a:defRPr>
                <a:solidFill>
                  <a:schemeClr val="tx1"/>
                </a:solidFill>
                <a:latin typeface="Century Gothic" panose="020B0502020202020204" pitchFamily="34" charset="0"/>
              </a:defRPr>
            </a:lvl1pPr>
            <a:lvl2pPr marL="542925" indent="-276225">
              <a:defRPr>
                <a:solidFill>
                  <a:schemeClr val="tx1"/>
                </a:solidFill>
                <a:latin typeface="Century Gothic" panose="020B0502020202020204" pitchFamily="34" charset="0"/>
              </a:defRPr>
            </a:lvl2pPr>
            <a:lvl3pPr marL="809625" indent="-266700">
              <a:defRPr>
                <a:solidFill>
                  <a:schemeClr val="tx1"/>
                </a:solidFill>
                <a:latin typeface="Century Gothic" panose="020B0502020202020204" pitchFamily="34" charset="0"/>
              </a:defRPr>
            </a:lvl3pPr>
            <a:lvl4pPr marL="1076325" indent="-266700">
              <a:defRPr>
                <a:solidFill>
                  <a:schemeClr val="tx1"/>
                </a:solidFill>
                <a:latin typeface="Century Gothic" panose="020B0502020202020204" pitchFamily="34" charset="0"/>
              </a:defRPr>
            </a:lvl4pPr>
            <a:lvl5pPr marL="1343025" indent="-266700">
              <a:defRPr>
                <a:solidFill>
                  <a:schemeClr val="tx1"/>
                </a:solidFill>
                <a:latin typeface="Century Gothic" panose="020B0502020202020204" pitchFamily="34" charset="0"/>
              </a:defRPr>
            </a:lvl5pPr>
            <a:lvl6pPr marL="1800225" indent="-266700" defTabSz="457200" eaLnBrk="0" fontAlgn="base" hangingPunct="0">
              <a:spcBef>
                <a:spcPct val="0"/>
              </a:spcBef>
              <a:spcAft>
                <a:spcPct val="0"/>
              </a:spcAft>
              <a:defRPr>
                <a:solidFill>
                  <a:schemeClr val="tx1"/>
                </a:solidFill>
                <a:latin typeface="Century Gothic" panose="020B0502020202020204" pitchFamily="34" charset="0"/>
              </a:defRPr>
            </a:lvl6pPr>
            <a:lvl7pPr marL="2257425" indent="-266700" defTabSz="457200" eaLnBrk="0" fontAlgn="base" hangingPunct="0">
              <a:spcBef>
                <a:spcPct val="0"/>
              </a:spcBef>
              <a:spcAft>
                <a:spcPct val="0"/>
              </a:spcAft>
              <a:defRPr>
                <a:solidFill>
                  <a:schemeClr val="tx1"/>
                </a:solidFill>
                <a:latin typeface="Century Gothic" panose="020B0502020202020204" pitchFamily="34" charset="0"/>
              </a:defRPr>
            </a:lvl7pPr>
            <a:lvl8pPr marL="2714625" indent="-266700" defTabSz="457200" eaLnBrk="0" fontAlgn="base" hangingPunct="0">
              <a:spcBef>
                <a:spcPct val="0"/>
              </a:spcBef>
              <a:spcAft>
                <a:spcPct val="0"/>
              </a:spcAft>
              <a:defRPr>
                <a:solidFill>
                  <a:schemeClr val="tx1"/>
                </a:solidFill>
                <a:latin typeface="Century Gothic" panose="020B0502020202020204" pitchFamily="34" charset="0"/>
              </a:defRPr>
            </a:lvl8pPr>
            <a:lvl9pPr marL="3171825" indent="-2667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lnSpc>
                <a:spcPct val="90000"/>
              </a:lnSpc>
              <a:spcBef>
                <a:spcPts val="1000"/>
              </a:spcBef>
              <a:buFont typeface="Arial" panose="020B0604020202020204" pitchFamily="34" charset="0"/>
              <a:buNone/>
            </a:pPr>
            <a:r>
              <a:rPr lang="zh-TW" altLang="en-US" sz="1600" b="1">
                <a:solidFill>
                  <a:srgbClr val="404040"/>
                </a:solidFill>
                <a:latin typeface="標楷體" pitchFamily="65" charset="-120"/>
                <a:ea typeface="標楷體" pitchFamily="65" charset="-120"/>
                <a:sym typeface="Microsoft JhengHei UI" panose="020B0604030504040204" pitchFamily="34" charset="-120"/>
              </a:rPr>
              <a:t>規劃廣告宣傳議題及論壇等行銷方式：規劃辦理塑造具地方特色，發揮個人或產品群特色，依時令或季節進行主題行銷活動，活絡消費市場。並於</a:t>
            </a:r>
            <a:r>
              <a:rPr lang="en-US" altLang="zh-TW" sz="1600" b="1">
                <a:solidFill>
                  <a:srgbClr val="404040"/>
                </a:solidFill>
                <a:latin typeface="標楷體" pitchFamily="65" charset="-120"/>
                <a:ea typeface="標楷體" pitchFamily="65" charset="-120"/>
                <a:sym typeface="Microsoft JhengHei UI" panose="020B0604030504040204" pitchFamily="34" charset="-120"/>
              </a:rPr>
              <a:t>8</a:t>
            </a:r>
            <a:r>
              <a:rPr lang="zh-TW" altLang="en-US" sz="1600" b="1">
                <a:solidFill>
                  <a:srgbClr val="404040"/>
                </a:solidFill>
                <a:latin typeface="標楷體" pitchFamily="65" charset="-120"/>
                <a:ea typeface="標楷體" pitchFamily="65" charset="-120"/>
                <a:sym typeface="Microsoft JhengHei UI" panose="020B0604030504040204" pitchFamily="34" charset="-120"/>
              </a:rPr>
              <a:t>月份籌辦全國直銷站論壇，邀集全臺</a:t>
            </a:r>
            <a:r>
              <a:rPr lang="en-US" altLang="zh-TW" sz="1600" b="1">
                <a:solidFill>
                  <a:srgbClr val="404040"/>
                </a:solidFill>
                <a:latin typeface="標楷體" pitchFamily="65" charset="-120"/>
                <a:ea typeface="標楷體" pitchFamily="65" charset="-120"/>
                <a:sym typeface="Microsoft JhengHei UI" panose="020B0604030504040204" pitchFamily="34" charset="-120"/>
              </a:rPr>
              <a:t>40</a:t>
            </a:r>
            <a:r>
              <a:rPr lang="zh-TW" altLang="en-US" sz="1600" b="1">
                <a:solidFill>
                  <a:srgbClr val="404040"/>
                </a:solidFill>
                <a:latin typeface="標楷體" pitchFamily="65" charset="-120"/>
                <a:ea typeface="標楷體" pitchFamily="65" charset="-120"/>
                <a:sym typeface="Microsoft JhengHei UI" panose="020B0604030504040204" pitchFamily="34" charset="-120"/>
              </a:rPr>
              <a:t>幾場直銷站夥伴一起共襄盛舉。</a:t>
            </a:r>
          </a:p>
        </p:txBody>
      </p:sp>
      <p:cxnSp>
        <p:nvCxnSpPr>
          <p:cNvPr id="93" name="直線箭號接點 73" title="時間表事件行">
            <a:extLst>
              <a:ext uri="{FF2B5EF4-FFF2-40B4-BE49-F238E27FC236}">
                <a16:creationId xmlns:a16="http://schemas.microsoft.com/office/drawing/2014/main" id="{70B7DE1F-B1BC-2C8A-295A-C715AAEFD5C3}"/>
              </a:ext>
            </a:extLst>
          </p:cNvPr>
          <p:cNvCxnSpPr>
            <a:cxnSpLocks/>
          </p:cNvCxnSpPr>
          <p:nvPr/>
        </p:nvCxnSpPr>
        <p:spPr>
          <a:xfrm rot="10800000" flipH="1">
            <a:off x="2533650" y="4043363"/>
            <a:ext cx="0" cy="776287"/>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94" name="直線箭號接點 73" title="時間表事件行">
            <a:extLst>
              <a:ext uri="{FF2B5EF4-FFF2-40B4-BE49-F238E27FC236}">
                <a16:creationId xmlns:a16="http://schemas.microsoft.com/office/drawing/2014/main" id="{D55E05A4-53F2-1DE8-8B60-3493D2128522}"/>
              </a:ext>
            </a:extLst>
          </p:cNvPr>
          <p:cNvCxnSpPr>
            <a:cxnSpLocks/>
          </p:cNvCxnSpPr>
          <p:nvPr/>
        </p:nvCxnSpPr>
        <p:spPr>
          <a:xfrm rot="10800000" flipH="1">
            <a:off x="2068513" y="4059238"/>
            <a:ext cx="0" cy="776287"/>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95" name="直線箭號接點 73" title="時間表事件行">
            <a:extLst>
              <a:ext uri="{FF2B5EF4-FFF2-40B4-BE49-F238E27FC236}">
                <a16:creationId xmlns:a16="http://schemas.microsoft.com/office/drawing/2014/main" id="{71F65E75-90BF-08F1-3AD4-30E7CDD67F05}"/>
              </a:ext>
            </a:extLst>
          </p:cNvPr>
          <p:cNvCxnSpPr>
            <a:cxnSpLocks/>
          </p:cNvCxnSpPr>
          <p:nvPr/>
        </p:nvCxnSpPr>
        <p:spPr>
          <a:xfrm rot="10800000" flipH="1">
            <a:off x="3027363" y="4044950"/>
            <a:ext cx="0" cy="776288"/>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97" name="直線箭號接點 73" title="時間表事件行">
            <a:extLst>
              <a:ext uri="{FF2B5EF4-FFF2-40B4-BE49-F238E27FC236}">
                <a16:creationId xmlns:a16="http://schemas.microsoft.com/office/drawing/2014/main" id="{EB65EB86-9F29-E4D7-7271-CAB4AB1A9AF4}"/>
              </a:ext>
            </a:extLst>
          </p:cNvPr>
          <p:cNvCxnSpPr>
            <a:cxnSpLocks/>
          </p:cNvCxnSpPr>
          <p:nvPr/>
        </p:nvCxnSpPr>
        <p:spPr>
          <a:xfrm rot="10800000" flipH="1">
            <a:off x="3522663" y="4052888"/>
            <a:ext cx="0" cy="776287"/>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98" name="直線箭號接點 73" title="時間表事件行">
            <a:extLst>
              <a:ext uri="{FF2B5EF4-FFF2-40B4-BE49-F238E27FC236}">
                <a16:creationId xmlns:a16="http://schemas.microsoft.com/office/drawing/2014/main" id="{B7AE15B7-D896-354B-E93B-3411E6B3A489}"/>
              </a:ext>
            </a:extLst>
          </p:cNvPr>
          <p:cNvCxnSpPr>
            <a:cxnSpLocks/>
          </p:cNvCxnSpPr>
          <p:nvPr/>
        </p:nvCxnSpPr>
        <p:spPr>
          <a:xfrm rot="10800000" flipH="1">
            <a:off x="3935413" y="4073525"/>
            <a:ext cx="0" cy="777875"/>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99" name="直線箭號接點 73" title="時間表事件行">
            <a:extLst>
              <a:ext uri="{FF2B5EF4-FFF2-40B4-BE49-F238E27FC236}">
                <a16:creationId xmlns:a16="http://schemas.microsoft.com/office/drawing/2014/main" id="{F796E2A0-163A-5016-F7D8-B6EA98BC8D9A}"/>
              </a:ext>
            </a:extLst>
          </p:cNvPr>
          <p:cNvCxnSpPr>
            <a:cxnSpLocks/>
          </p:cNvCxnSpPr>
          <p:nvPr/>
        </p:nvCxnSpPr>
        <p:spPr>
          <a:xfrm rot="10800000" flipH="1">
            <a:off x="4430713" y="4043363"/>
            <a:ext cx="0" cy="776287"/>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100" name="直線箭號接點 73" title="時間表事件行">
            <a:extLst>
              <a:ext uri="{FF2B5EF4-FFF2-40B4-BE49-F238E27FC236}">
                <a16:creationId xmlns:a16="http://schemas.microsoft.com/office/drawing/2014/main" id="{0BCB8541-16E7-CE3C-4565-6853D69B9613}"/>
              </a:ext>
            </a:extLst>
          </p:cNvPr>
          <p:cNvCxnSpPr>
            <a:cxnSpLocks/>
          </p:cNvCxnSpPr>
          <p:nvPr/>
        </p:nvCxnSpPr>
        <p:spPr>
          <a:xfrm rot="10800000" flipH="1">
            <a:off x="4895850" y="4059238"/>
            <a:ext cx="0" cy="776287"/>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cxnSp>
        <p:nvCxnSpPr>
          <p:cNvPr id="101" name="直線箭號接點 73" title="時間表事件行">
            <a:extLst>
              <a:ext uri="{FF2B5EF4-FFF2-40B4-BE49-F238E27FC236}">
                <a16:creationId xmlns:a16="http://schemas.microsoft.com/office/drawing/2014/main" id="{161ED4EF-B0AC-286A-779C-2867DFF84175}"/>
              </a:ext>
            </a:extLst>
          </p:cNvPr>
          <p:cNvCxnSpPr>
            <a:cxnSpLocks/>
          </p:cNvCxnSpPr>
          <p:nvPr/>
        </p:nvCxnSpPr>
        <p:spPr>
          <a:xfrm rot="10800000" flipH="1">
            <a:off x="5360988" y="4073525"/>
            <a:ext cx="0" cy="777875"/>
          </a:xfrm>
          <a:prstGeom prst="straightConnector1">
            <a:avLst/>
          </a:prstGeom>
          <a:ln w="34925" cap="rnd">
            <a:solidFill>
              <a:srgbClr val="FF0000"/>
            </a:solidFill>
            <a:round/>
            <a:tailEnd type="arrow"/>
          </a:ln>
        </p:spPr>
        <p:style>
          <a:lnRef idx="1">
            <a:schemeClr val="accent1"/>
          </a:lnRef>
          <a:fillRef idx="0">
            <a:schemeClr val="accent1"/>
          </a:fillRef>
          <a:effectRef idx="0">
            <a:schemeClr val="accent1"/>
          </a:effectRef>
          <a:fontRef idx="minor">
            <a:schemeClr val="tx1"/>
          </a:fontRef>
        </p:style>
      </p:cxnSp>
      <p:pic>
        <p:nvPicPr>
          <p:cNvPr id="47135" name="圖片 101">
            <a:extLst>
              <a:ext uri="{FF2B5EF4-FFF2-40B4-BE49-F238E27FC236}">
                <a16:creationId xmlns:a16="http://schemas.microsoft.com/office/drawing/2014/main" id="{B5185D5E-35D0-A337-7E94-53BEE96B3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675" y="155575"/>
            <a:ext cx="4344988"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6" name="圖片 102">
            <a:extLst>
              <a:ext uri="{FF2B5EF4-FFF2-40B4-BE49-F238E27FC236}">
                <a16:creationId xmlns:a16="http://schemas.microsoft.com/office/drawing/2014/main" id="{E9009A47-626D-44A1-1FC0-38E8F1C5A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75" y="3222625"/>
            <a:ext cx="4344988"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a:extLst>
              <a:ext uri="{FF2B5EF4-FFF2-40B4-BE49-F238E27FC236}">
                <a16:creationId xmlns:a16="http://schemas.microsoft.com/office/drawing/2014/main" id="{75056E0D-4534-397D-2287-F7C49BC415F2}"/>
              </a:ext>
            </a:extLst>
          </p:cNvPr>
          <p:cNvSpPr>
            <a:spLocks noGrp="1"/>
          </p:cNvSpPr>
          <p:nvPr>
            <p:ph type="title"/>
          </p:nvPr>
        </p:nvSpPr>
        <p:spPr>
          <a:xfrm>
            <a:off x="1855788" y="576263"/>
            <a:ext cx="8912225" cy="1281112"/>
          </a:xfrm>
        </p:spPr>
        <p:txBody>
          <a:bodyPr/>
          <a:lstStyle/>
          <a:p>
            <a:r>
              <a:rPr lang="zh-TW" altLang="en-US">
                <a:latin typeface="標楷體" pitchFamily="65" charset="-120"/>
                <a:ea typeface="標楷體" pitchFamily="65" charset="-120"/>
              </a:rPr>
              <a:t>國內農民直銷站與團購結合</a:t>
            </a:r>
          </a:p>
        </p:txBody>
      </p:sp>
      <p:sp>
        <p:nvSpPr>
          <p:cNvPr id="49155" name="内容占位符 2">
            <a:extLst>
              <a:ext uri="{FF2B5EF4-FFF2-40B4-BE49-F238E27FC236}">
                <a16:creationId xmlns:a16="http://schemas.microsoft.com/office/drawing/2014/main" id="{12212D05-0620-3AA5-1619-439ABB8CDDCE}"/>
              </a:ext>
            </a:extLst>
          </p:cNvPr>
          <p:cNvSpPr>
            <a:spLocks noGrp="1"/>
          </p:cNvSpPr>
          <p:nvPr>
            <p:ph idx="1"/>
          </p:nvPr>
        </p:nvSpPr>
        <p:spPr>
          <a:xfrm>
            <a:off x="1182688" y="1857375"/>
            <a:ext cx="10258425" cy="3778250"/>
          </a:xfrm>
        </p:spPr>
        <p:txBody>
          <a:bodyPr/>
          <a:lstStyle/>
          <a:p>
            <a:r>
              <a:rPr lang="zh-TW" altLang="en-US" sz="3600">
                <a:latin typeface="標楷體" pitchFamily="65" charset="-120"/>
                <a:ea typeface="標楷體" pitchFamily="65" charset="-120"/>
              </a:rPr>
              <a:t>配合後疫情時代，以直銷站為基地，將透過直銷站、取貨站、電商網購、團購直播及社區深度巡禮，串聯各地直銷站、農漁會及社區之優良農特產品及加工品、特色商品，以網路與實體通路，線上及線下整合行銷，進行虛實整合行銷，並推出線上直播團購與蔬果方便包販售，吸引消費者追逐。</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a:extLst>
              <a:ext uri="{FF2B5EF4-FFF2-40B4-BE49-F238E27FC236}">
                <a16:creationId xmlns:a16="http://schemas.microsoft.com/office/drawing/2014/main" id="{494CDFDF-958D-7F02-D3BB-A92F1681C775}"/>
              </a:ext>
            </a:extLst>
          </p:cNvPr>
          <p:cNvSpPr>
            <a:spLocks noGrp="1"/>
          </p:cNvSpPr>
          <p:nvPr>
            <p:ph type="ctrTitle"/>
          </p:nvPr>
        </p:nvSpPr>
        <p:spPr>
          <a:xfrm>
            <a:off x="1763713" y="484188"/>
            <a:ext cx="9718675" cy="925512"/>
          </a:xfrm>
        </p:spPr>
        <p:txBody>
          <a:bodyPr/>
          <a:lstStyle/>
          <a:p>
            <a:pPr eaLnBrk="1" hangingPunct="1"/>
            <a:endParaRPr lang="zh-TW" altLang="en-US"/>
          </a:p>
        </p:txBody>
      </p:sp>
      <p:sp>
        <p:nvSpPr>
          <p:cNvPr id="3" name="副標題 2">
            <a:extLst>
              <a:ext uri="{FF2B5EF4-FFF2-40B4-BE49-F238E27FC236}">
                <a16:creationId xmlns:a16="http://schemas.microsoft.com/office/drawing/2014/main" id="{85FD9909-E8A3-AB99-0A53-6708298B0291}"/>
              </a:ext>
            </a:extLst>
          </p:cNvPr>
          <p:cNvSpPr>
            <a:spLocks noGrp="1"/>
          </p:cNvSpPr>
          <p:nvPr>
            <p:ph type="subTitle" idx="1"/>
          </p:nvPr>
        </p:nvSpPr>
        <p:spPr>
          <a:xfrm>
            <a:off x="6437313" y="5805488"/>
            <a:ext cx="5754687" cy="1052512"/>
          </a:xfrm>
        </p:spPr>
        <p:txBody>
          <a:bodyPr rtlCol="0">
            <a:normAutofit/>
          </a:bodyPr>
          <a:lstStyle/>
          <a:p>
            <a:pPr defTabSz="914400" eaLnBrk="1" hangingPunct="1">
              <a:spcBef>
                <a:spcPct val="0"/>
              </a:spcBef>
              <a:buClrTx/>
              <a:buFont typeface="Wingdings 3" charset="2"/>
              <a:buNone/>
              <a:defRPr/>
            </a:pPr>
            <a:r>
              <a:rPr kumimoji="1" lang="zh-TW" altLang="en-US" sz="6000" b="1" dirty="0">
                <a:solidFill>
                  <a:srgbClr val="FF4545"/>
                </a:solidFill>
                <a:effectLst>
                  <a:outerShdw blurRad="38100" dist="38100" dir="2700000" algn="tl">
                    <a:srgbClr val="C0C0C0"/>
                  </a:outerShdw>
                </a:effectLst>
                <a:latin typeface="標楷體" panose="03000509000000000000" pitchFamily="65" charset="-120"/>
                <a:ea typeface="標楷體" panose="03000509000000000000" pitchFamily="65" charset="-120"/>
              </a:rPr>
              <a:t>謝謝！敬請指教</a:t>
            </a:r>
          </a:p>
          <a:p>
            <a:pPr eaLnBrk="1" fontAlgn="auto" hangingPunct="1">
              <a:spcAft>
                <a:spcPts val="0"/>
              </a:spcAft>
              <a:buFont typeface="Wingdings 3" charset="2"/>
              <a:buNone/>
              <a:defRPr/>
            </a:pPr>
            <a:endParaRPr lang="zh-TW" altLang="en-US" dirty="0"/>
          </a:p>
        </p:txBody>
      </p:sp>
      <p:pic>
        <p:nvPicPr>
          <p:cNvPr id="50180" name="圖片預留位置 28">
            <a:extLst>
              <a:ext uri="{FF2B5EF4-FFF2-40B4-BE49-F238E27FC236}">
                <a16:creationId xmlns:a16="http://schemas.microsoft.com/office/drawing/2014/main" id="{F75DD253-904F-77D1-6664-77F438F00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63513"/>
            <a:ext cx="752157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0429954B-65AE-8137-CC72-E8D699BFFFD6}"/>
              </a:ext>
            </a:extLst>
          </p:cNvPr>
          <p:cNvSpPr>
            <a:spLocks noGrp="1"/>
          </p:cNvSpPr>
          <p:nvPr>
            <p:ph type="title"/>
          </p:nvPr>
        </p:nvSpPr>
        <p:spPr>
          <a:xfrm>
            <a:off x="1989138" y="946150"/>
            <a:ext cx="7156450" cy="1412875"/>
          </a:xfrm>
        </p:spPr>
        <p:txBody>
          <a:bodyPr/>
          <a:lstStyle/>
          <a:p>
            <a:r>
              <a:rPr lang="zh-TW" altLang="en-US">
                <a:latin typeface="標楷體" pitchFamily="65" charset="-120"/>
                <a:ea typeface="標楷體" pitchFamily="65" charset="-120"/>
              </a:rPr>
              <a:t>地產地銷</a:t>
            </a:r>
            <a:r>
              <a:rPr lang="zh-TW" altLang="en-US">
                <a:latin typeface="新細明體" panose="02020500000000000000" pitchFamily="18" charset="-120"/>
              </a:rPr>
              <a:t>－</a:t>
            </a:r>
            <a:r>
              <a:rPr lang="zh-TW" altLang="en-US">
                <a:latin typeface="標楷體" pitchFamily="65" charset="-120"/>
                <a:ea typeface="標楷體" pitchFamily="65" charset="-120"/>
              </a:rPr>
              <a:t>虎腳庄農夫市集</a:t>
            </a:r>
          </a:p>
        </p:txBody>
      </p:sp>
      <p:pic>
        <p:nvPicPr>
          <p:cNvPr id="25603" name="图片 2">
            <a:extLst>
              <a:ext uri="{FF2B5EF4-FFF2-40B4-BE49-F238E27FC236}">
                <a16:creationId xmlns:a16="http://schemas.microsoft.com/office/drawing/2014/main" id="{6E7A8185-411B-FBBE-402F-89C3023C1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676525"/>
            <a:ext cx="69405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4">
            <a:extLst>
              <a:ext uri="{FF2B5EF4-FFF2-40B4-BE49-F238E27FC236}">
                <a16:creationId xmlns:a16="http://schemas.microsoft.com/office/drawing/2014/main" id="{BED20455-8516-4334-8A94-5EDD91894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63" y="1577975"/>
            <a:ext cx="60150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內容版面配置區 2">
            <a:extLst>
              <a:ext uri="{FF2B5EF4-FFF2-40B4-BE49-F238E27FC236}">
                <a16:creationId xmlns:a16="http://schemas.microsoft.com/office/drawing/2014/main" id="{CEF17141-C554-F288-070C-3FEA51FCA10B}"/>
              </a:ext>
            </a:extLst>
          </p:cNvPr>
          <p:cNvSpPr txBox="1">
            <a:spLocks/>
          </p:cNvSpPr>
          <p:nvPr/>
        </p:nvSpPr>
        <p:spPr bwMode="auto">
          <a:xfrm>
            <a:off x="1441450" y="-14288"/>
            <a:ext cx="36274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buFont typeface="Wingdings 3" panose="05040102010807070707" pitchFamily="18" charset="2"/>
              <a:buNone/>
            </a:pPr>
            <a:r>
              <a:rPr lang="zh-TW" altLang="en-US" sz="5400">
                <a:latin typeface="標楷體" pitchFamily="65" charset="-120"/>
                <a:ea typeface="標楷體" pitchFamily="65" charset="-120"/>
              </a:rPr>
              <a:t>農村行銷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24CB21AC-9F6D-38C7-ABD5-6D8B302DF9E5}"/>
              </a:ext>
            </a:extLst>
          </p:cNvPr>
          <p:cNvSpPr>
            <a:spLocks noGrp="1"/>
          </p:cNvSpPr>
          <p:nvPr>
            <p:ph type="title"/>
          </p:nvPr>
        </p:nvSpPr>
        <p:spPr>
          <a:xfrm>
            <a:off x="1806575" y="169863"/>
            <a:ext cx="7159625" cy="1033462"/>
          </a:xfrm>
        </p:spPr>
        <p:txBody>
          <a:bodyPr/>
          <a:lstStyle/>
          <a:p>
            <a:r>
              <a:rPr lang="zh-TW" altLang="en-US">
                <a:latin typeface="標楷體" pitchFamily="65" charset="-120"/>
                <a:ea typeface="標楷體" pitchFamily="65" charset="-120"/>
              </a:rPr>
              <a:t>月光下的紅酒饗宴－地區特色產業</a:t>
            </a:r>
          </a:p>
        </p:txBody>
      </p:sp>
      <p:pic>
        <p:nvPicPr>
          <p:cNvPr id="26627" name="內容版面配置區 1">
            <a:extLst>
              <a:ext uri="{FF2B5EF4-FFF2-40B4-BE49-F238E27FC236}">
                <a16:creationId xmlns:a16="http://schemas.microsoft.com/office/drawing/2014/main" id="{70879EED-067C-BD0F-0AA5-4E2EB4AF1B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16013"/>
            <a:ext cx="6867525" cy="3863975"/>
          </a:xfrm>
        </p:spPr>
      </p:pic>
      <p:pic>
        <p:nvPicPr>
          <p:cNvPr id="26628" name="圖片 2">
            <a:extLst>
              <a:ext uri="{FF2B5EF4-FFF2-40B4-BE49-F238E27FC236}">
                <a16:creationId xmlns:a16="http://schemas.microsoft.com/office/drawing/2014/main" id="{7B41F1E2-74C8-9E37-D706-C43515C403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C944ED42-D42A-0E37-716D-74DC1508BAD0}"/>
              </a:ext>
            </a:extLst>
          </p:cNvPr>
          <p:cNvSpPr>
            <a:spLocks noGrp="1"/>
          </p:cNvSpPr>
          <p:nvPr>
            <p:ph type="title"/>
          </p:nvPr>
        </p:nvSpPr>
        <p:spPr>
          <a:xfrm>
            <a:off x="1822450" y="120650"/>
            <a:ext cx="8912225" cy="1281113"/>
          </a:xfrm>
        </p:spPr>
        <p:txBody>
          <a:bodyPr/>
          <a:lstStyle/>
          <a:p>
            <a:r>
              <a:rPr lang="zh-TW" altLang="en-US">
                <a:latin typeface="標楷體" pitchFamily="65" charset="-120"/>
                <a:ea typeface="標楷體" pitchFamily="65" charset="-120"/>
              </a:rPr>
              <a:t>紅酒馬－地區特色產業</a:t>
            </a:r>
          </a:p>
        </p:txBody>
      </p:sp>
      <p:pic>
        <p:nvPicPr>
          <p:cNvPr id="27651" name="内容占位符 2">
            <a:extLst>
              <a:ext uri="{FF2B5EF4-FFF2-40B4-BE49-F238E27FC236}">
                <a16:creationId xmlns:a16="http://schemas.microsoft.com/office/drawing/2014/main" id="{1499D31A-CB0F-B5D2-3E02-A34C8360DD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78563" y="993775"/>
            <a:ext cx="5205412" cy="5743575"/>
          </a:xfrm>
        </p:spPr>
      </p:pic>
      <p:pic>
        <p:nvPicPr>
          <p:cNvPr id="27652" name="图片 4">
            <a:extLst>
              <a:ext uri="{FF2B5EF4-FFF2-40B4-BE49-F238E27FC236}">
                <a16:creationId xmlns:a16="http://schemas.microsoft.com/office/drawing/2014/main" id="{A38ED8AF-3B08-5865-2BD0-013DC4B21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993775"/>
            <a:ext cx="5865813"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8B6BCF73-4B10-DA4D-D07C-9D9344B8ED64}"/>
              </a:ext>
            </a:extLst>
          </p:cNvPr>
          <p:cNvSpPr>
            <a:spLocks noGrp="1"/>
          </p:cNvSpPr>
          <p:nvPr>
            <p:ph type="title"/>
          </p:nvPr>
        </p:nvSpPr>
        <p:spPr>
          <a:xfrm>
            <a:off x="1465263" y="146050"/>
            <a:ext cx="8912225" cy="1281113"/>
          </a:xfrm>
        </p:spPr>
        <p:txBody>
          <a:bodyPr/>
          <a:lstStyle/>
          <a:p>
            <a:r>
              <a:rPr lang="zh-TW" altLang="en-US">
                <a:latin typeface="標楷體" pitchFamily="65" charset="-120"/>
                <a:ea typeface="標楷體" pitchFamily="65" charset="-120"/>
              </a:rPr>
              <a:t>麥田圈行銷－地區特色產業</a:t>
            </a:r>
          </a:p>
        </p:txBody>
      </p:sp>
      <p:sp>
        <p:nvSpPr>
          <p:cNvPr id="28675" name="內容版面配置區 2">
            <a:extLst>
              <a:ext uri="{FF2B5EF4-FFF2-40B4-BE49-F238E27FC236}">
                <a16:creationId xmlns:a16="http://schemas.microsoft.com/office/drawing/2014/main" id="{098C0C92-88B5-9A3C-97B5-20A431269876}"/>
              </a:ext>
            </a:extLst>
          </p:cNvPr>
          <p:cNvSpPr>
            <a:spLocks noGrp="1"/>
          </p:cNvSpPr>
          <p:nvPr>
            <p:ph idx="1"/>
          </p:nvPr>
        </p:nvSpPr>
        <p:spPr>
          <a:xfrm>
            <a:off x="2589213" y="2133600"/>
            <a:ext cx="8915400" cy="3778250"/>
          </a:xfrm>
        </p:spPr>
        <p:txBody>
          <a:bodyPr/>
          <a:lstStyle/>
          <a:p>
            <a:endParaRPr lang="zh-TW" altLang="en-US"/>
          </a:p>
        </p:txBody>
      </p:sp>
      <p:pic>
        <p:nvPicPr>
          <p:cNvPr id="28676" name="Picture 7" descr="1076564542_l">
            <a:extLst>
              <a:ext uri="{FF2B5EF4-FFF2-40B4-BE49-F238E27FC236}">
                <a16:creationId xmlns:a16="http://schemas.microsoft.com/office/drawing/2014/main" id="{E5C2F967-09C6-F903-E3EA-4F7FB86FB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0"/>
            <a:ext cx="7745413"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內容版面配置區 3">
            <a:extLst>
              <a:ext uri="{FF2B5EF4-FFF2-40B4-BE49-F238E27FC236}">
                <a16:creationId xmlns:a16="http://schemas.microsoft.com/office/drawing/2014/main" id="{CCF3CA10-EE8C-3E3B-52A2-297AA7B73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0"/>
            <a:ext cx="504507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圖片 4">
            <a:extLst>
              <a:ext uri="{FF2B5EF4-FFF2-40B4-BE49-F238E27FC236}">
                <a16:creationId xmlns:a16="http://schemas.microsoft.com/office/drawing/2014/main" id="{4254F16B-721B-8F25-B4CE-80A38253A1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0038" y="4010025"/>
            <a:ext cx="4271962"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標題 1">
            <a:extLst>
              <a:ext uri="{FF2B5EF4-FFF2-40B4-BE49-F238E27FC236}">
                <a16:creationId xmlns:a16="http://schemas.microsoft.com/office/drawing/2014/main" id="{4B035EC7-7186-438B-08A2-F5BD2D0422BA}"/>
              </a:ext>
            </a:extLst>
          </p:cNvPr>
          <p:cNvSpPr>
            <a:spLocks noGrp="1"/>
          </p:cNvSpPr>
          <p:nvPr>
            <p:ph type="title"/>
          </p:nvPr>
        </p:nvSpPr>
        <p:spPr>
          <a:xfrm>
            <a:off x="1870075" y="190500"/>
            <a:ext cx="8912225" cy="1281113"/>
          </a:xfrm>
        </p:spPr>
        <p:txBody>
          <a:bodyPr/>
          <a:lstStyle/>
          <a:p>
            <a:r>
              <a:rPr lang="zh-TW" altLang="en-US">
                <a:latin typeface="標楷體" pitchFamily="65" charset="-120"/>
                <a:ea typeface="標楷體" pitchFamily="65" charset="-120"/>
              </a:rPr>
              <a:t>忘憂谷秋收音樂會－地區特色產業</a:t>
            </a:r>
          </a:p>
        </p:txBody>
      </p:sp>
      <p:pic>
        <p:nvPicPr>
          <p:cNvPr id="29700" name="内容占位符 3">
            <a:extLst>
              <a:ext uri="{FF2B5EF4-FFF2-40B4-BE49-F238E27FC236}">
                <a16:creationId xmlns:a16="http://schemas.microsoft.com/office/drawing/2014/main" id="{487AA1D1-FD26-7851-F209-C7493B4F31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63638"/>
            <a:ext cx="7920038" cy="52800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FAA817B9-1EBE-0A27-D9DF-EB5D60F0074D}"/>
              </a:ext>
            </a:extLst>
          </p:cNvPr>
          <p:cNvSpPr>
            <a:spLocks noGrp="1"/>
          </p:cNvSpPr>
          <p:nvPr>
            <p:ph type="ctrTitle"/>
          </p:nvPr>
        </p:nvSpPr>
        <p:spPr>
          <a:xfrm>
            <a:off x="2047875" y="430213"/>
            <a:ext cx="9718675" cy="796925"/>
          </a:xfrm>
        </p:spPr>
        <p:txBody>
          <a:bodyPr/>
          <a:lstStyle/>
          <a:p>
            <a:pPr eaLnBrk="1" hangingPunct="1"/>
            <a:r>
              <a:rPr lang="zh-TW" altLang="en-US" sz="4300">
                <a:solidFill>
                  <a:srgbClr val="000000"/>
                </a:solidFill>
                <a:latin typeface="標楷體" pitchFamily="65" charset="-120"/>
                <a:ea typeface="標楷體" pitchFamily="65" charset="-120"/>
              </a:rPr>
              <a:t> 日本農產直營所</a:t>
            </a:r>
            <a:endParaRPr lang="zh-TW" altLang="en-US" sz="4300"/>
          </a:p>
        </p:txBody>
      </p:sp>
      <p:sp>
        <p:nvSpPr>
          <p:cNvPr id="3" name="副標題 2">
            <a:extLst>
              <a:ext uri="{FF2B5EF4-FFF2-40B4-BE49-F238E27FC236}">
                <a16:creationId xmlns:a16="http://schemas.microsoft.com/office/drawing/2014/main" id="{9BBAE3D4-1DC4-6572-B096-B163A6D03457}"/>
              </a:ext>
            </a:extLst>
          </p:cNvPr>
          <p:cNvSpPr>
            <a:spLocks noGrp="1"/>
          </p:cNvSpPr>
          <p:nvPr>
            <p:ph type="subTitle" idx="1"/>
          </p:nvPr>
        </p:nvSpPr>
        <p:spPr>
          <a:xfrm>
            <a:off x="1785938" y="1227138"/>
            <a:ext cx="9696450" cy="4948237"/>
          </a:xfrm>
        </p:spPr>
        <p:txBody>
          <a:bodyPr>
            <a:normAutofit/>
          </a:bodyPr>
          <a:lstStyle/>
          <a:p>
            <a:pPr eaLnBrk="1" hangingPunct="1">
              <a:lnSpc>
                <a:spcPct val="80000"/>
              </a:lnSpc>
            </a:pPr>
            <a:r>
              <a:rPr lang="zh-TW" altLang="en-US" sz="2600">
                <a:solidFill>
                  <a:srgbClr val="000000"/>
                </a:solidFill>
                <a:latin typeface="標楷體" pitchFamily="65" charset="-120"/>
                <a:ea typeface="標楷體" pitchFamily="65" charset="-120"/>
              </a:rPr>
              <a:t> </a:t>
            </a:r>
            <a:endParaRPr lang="en-US" altLang="zh-TW" sz="2600">
              <a:solidFill>
                <a:srgbClr val="000000"/>
              </a:solidFill>
              <a:latin typeface="標楷體" pitchFamily="65" charset="-120"/>
              <a:ea typeface="標楷體" pitchFamily="65" charset="-120"/>
            </a:endParaRPr>
          </a:p>
          <a:p>
            <a:pPr eaLnBrk="1" hangingPunct="1">
              <a:lnSpc>
                <a:spcPct val="130000"/>
              </a:lnSpc>
            </a:pPr>
            <a:r>
              <a:rPr lang="zh-TW" altLang="en-US" sz="2600">
                <a:solidFill>
                  <a:srgbClr val="000000"/>
                </a:solidFill>
                <a:latin typeface="標楷體" pitchFamily="65" charset="-120"/>
                <a:ea typeface="標楷體" pitchFamily="65" charset="-120"/>
              </a:rPr>
              <a:t>    日本農協原本鼓勵大量生產、大量運銷至農產品批發市場的「農產品共同運銷模式」，近年來逐漸轉型為由生產者直接供貨給超市、量販店等大型零售業者，或推動「地產地銷」（自產自銷）運動，將農產品直接送到農協「農產直營所」或「農夫市集」（</a:t>
            </a:r>
            <a:r>
              <a:rPr lang="en-US" altLang="zh-TW" sz="2600">
                <a:solidFill>
                  <a:srgbClr val="000000"/>
                </a:solidFill>
                <a:latin typeface="Times New Roman" panose="02020603050405020304" pitchFamily="18" charset="0"/>
                <a:ea typeface="標楷體" pitchFamily="65" charset="-120"/>
              </a:rPr>
              <a:t>Farmers’ Market</a:t>
            </a:r>
            <a:r>
              <a:rPr lang="zh-TW" altLang="en-US" sz="2600">
                <a:solidFill>
                  <a:srgbClr val="000000"/>
                </a:solidFill>
                <a:latin typeface="標楷體" pitchFamily="65" charset="-120"/>
                <a:ea typeface="標楷體" pitchFamily="65" charset="-120"/>
              </a:rPr>
              <a:t>）銷售，營造「看得到生產者的臉」，即產銷雙方相互信賴的消費環境，同時以當地農產品供應當地中小學校作為學生營養早餐或午餐之食材，以擴大國產農產品內需市場，成效相當卓著、活化地區經濟。</a:t>
            </a:r>
            <a:endParaRPr lang="zh-TW" altLang="en-US" sz="26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1930E304-91E0-A4DC-3FF9-A421C1784D3B}"/>
              </a:ext>
            </a:extLst>
          </p:cNvPr>
          <p:cNvSpPr>
            <a:spLocks noGrp="1"/>
          </p:cNvSpPr>
          <p:nvPr>
            <p:ph type="title"/>
          </p:nvPr>
        </p:nvSpPr>
        <p:spPr>
          <a:xfrm>
            <a:off x="1771815" y="276827"/>
            <a:ext cx="8912225" cy="1281112"/>
          </a:xfrm>
        </p:spPr>
        <p:txBody>
          <a:bodyPr/>
          <a:lstStyle/>
          <a:p>
            <a:pPr eaLnBrk="1" hangingPunct="1"/>
            <a:r>
              <a:rPr lang="zh-TW" altLang="en-US" dirty="0">
                <a:latin typeface="標楷體" pitchFamily="65" charset="-120"/>
                <a:ea typeface="標楷體" pitchFamily="65" charset="-120"/>
              </a:rPr>
              <a:t>日本農產直營所</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琦玉線上館里</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4" name="内容占位符 3">
            <a:extLst>
              <a:ext uri="{FF2B5EF4-FFF2-40B4-BE49-F238E27FC236}">
                <a16:creationId xmlns:a16="http://schemas.microsoft.com/office/drawing/2014/main" id="{A8E0374B-11EE-4ED2-8E8F-565499C5660A}"/>
              </a:ext>
            </a:extLst>
          </p:cNvPr>
          <p:cNvPicPr>
            <a:picLocks noGrp="1" noChangeAspect="1"/>
          </p:cNvPicPr>
          <p:nvPr>
            <p:ph idx="1"/>
          </p:nvPr>
        </p:nvPicPr>
        <p:blipFill>
          <a:blip r:embed="rId2"/>
          <a:stretch>
            <a:fillRect/>
          </a:stretch>
        </p:blipFill>
        <p:spPr>
          <a:xfrm>
            <a:off x="1907626" y="1195332"/>
            <a:ext cx="9363897" cy="5055447"/>
          </a:xfrm>
        </p:spPr>
      </p:pic>
    </p:spTree>
  </p:cSld>
  <p:clrMapOvr>
    <a:masterClrMapping/>
  </p:clrMapOvr>
</p:sld>
</file>

<file path=ppt/theme/theme1.xml><?xml version="1.0" encoding="utf-8"?>
<a:theme xmlns:a="http://schemas.openxmlformats.org/drawingml/2006/main" name="絲縷">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1002</TotalTime>
  <Words>1162</Words>
  <Application>Microsoft Office PowerPoint</Application>
  <PresentationFormat>寬螢幕</PresentationFormat>
  <Paragraphs>64</Paragraphs>
  <Slides>24</Slides>
  <Notes>3</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絲縷</vt:lpstr>
      <vt:lpstr>在地食物網路與農民直銷站</vt:lpstr>
      <vt:lpstr>前言： 農村的困境與在地食物網絡之推動 </vt:lpstr>
      <vt:lpstr>地產地銷－虎腳庄農夫市集</vt:lpstr>
      <vt:lpstr>月光下的紅酒饗宴－地區特色產業</vt:lpstr>
      <vt:lpstr>紅酒馬－地區特色產業</vt:lpstr>
      <vt:lpstr>麥田圈行銷－地區特色產業</vt:lpstr>
      <vt:lpstr>忘憂谷秋收音樂會－地區特色產業</vt:lpstr>
      <vt:lpstr> 日本農產直營所</vt:lpstr>
      <vt:lpstr>日本農產直營所(琦玉線上館里)</vt:lpstr>
      <vt:lpstr>PowerPoint 簡報</vt:lpstr>
      <vt:lpstr>農友自己上架</vt:lpstr>
      <vt:lpstr>PowerPoint 簡報</vt:lpstr>
      <vt:lpstr>PowerPoint 簡報</vt:lpstr>
      <vt:lpstr>畸形及有機農產品</vt:lpstr>
      <vt:lpstr>PowerPoint 簡報</vt:lpstr>
      <vt:lpstr>PowerPoint 簡報</vt:lpstr>
      <vt:lpstr>竹北市新農民市場</vt:lpstr>
      <vt:lpstr>PowerPoint 簡報</vt:lpstr>
      <vt:lpstr>PowerPoint 簡報</vt:lpstr>
      <vt:lpstr>農民及產品定位</vt:lpstr>
      <vt:lpstr>民間版直銷站管理系統</vt:lpstr>
      <vt:lpstr>廣告宣傳議題及論壇等行銷</vt:lpstr>
      <vt:lpstr>國內農民直銷站與團購結合</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super</dc:creator>
  <cp:lastModifiedBy>仲杰 黃</cp:lastModifiedBy>
  <cp:revision>119</cp:revision>
  <cp:lastPrinted>2013-06-06T08:43:25Z</cp:lastPrinted>
  <dcterms:created xsi:type="dcterms:W3CDTF">2013-06-05T01:12:54Z</dcterms:created>
  <dcterms:modified xsi:type="dcterms:W3CDTF">2022-07-09T14:51:50Z</dcterms:modified>
</cp:coreProperties>
</file>